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66" r:id="rId5"/>
    <p:sldId id="259" r:id="rId6"/>
    <p:sldId id="260" r:id="rId7"/>
    <p:sldId id="263" r:id="rId8"/>
    <p:sldId id="267" r:id="rId9"/>
    <p:sldId id="268" r:id="rId10"/>
    <p:sldId id="272" r:id="rId11"/>
    <p:sldId id="271" r:id="rId12"/>
    <p:sldId id="261" r:id="rId13"/>
    <p:sldId id="264" r:id="rId14"/>
    <p:sldId id="265" r:id="rId15"/>
  </p:sldIdLst>
  <p:sldSz cx="18288000" cy="10287000"/>
  <p:notesSz cx="6858000" cy="9144000"/>
  <p:embeddedFontLst>
    <p:embeddedFont>
      <p:font typeface="More Sugar" pitchFamily="2" charset="0"/>
      <p:regular r:id="rId17"/>
    </p:embeddedFont>
    <p:embeddedFont>
      <p:font typeface="More Sugar Thin"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77054" autoAdjust="0"/>
  </p:normalViewPr>
  <p:slideViewPr>
    <p:cSldViewPr>
      <p:cViewPr varScale="1">
        <p:scale>
          <a:sx n="62" d="100"/>
          <a:sy n="62" d="100"/>
        </p:scale>
        <p:origin x="156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3ED66C-AF12-0F4C-A7BE-E2D1E7318238}" type="datetimeFigureOut">
              <a:rPr lang="en-US" smtClean="0"/>
              <a:t>10/2/24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91CDA-7D9F-314A-9660-31891D62650D}" type="slidenum">
              <a:rPr lang="en-US" smtClean="0"/>
              <a:t>‹#›</a:t>
            </a:fld>
            <a:endParaRPr lang="en-US"/>
          </a:p>
        </p:txBody>
      </p:sp>
    </p:spTree>
    <p:extLst>
      <p:ext uri="{BB962C8B-B14F-4D97-AF65-F5344CB8AC3E}">
        <p14:creationId xmlns:p14="http://schemas.microsoft.com/office/powerpoint/2010/main" val="3751939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DA91CDA-7D9F-314A-9660-31891D62650D}" type="slidenum">
              <a:rPr lang="en-US" smtClean="0"/>
              <a:t>3</a:t>
            </a:fld>
            <a:endParaRPr lang="en-US"/>
          </a:p>
        </p:txBody>
      </p:sp>
    </p:spTree>
    <p:extLst>
      <p:ext uri="{BB962C8B-B14F-4D97-AF65-F5344CB8AC3E}">
        <p14:creationId xmlns:p14="http://schemas.microsoft.com/office/powerpoint/2010/main" val="688871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1F9FD"/>
                </a:solidFill>
                <a:latin typeface="More Sugar Thin"/>
                <a:ea typeface="More Sugar Thin"/>
                <a:cs typeface="More Sugar Thin"/>
                <a:sym typeface="More Sugar Thin"/>
              </a:rPr>
              <a:t>Show overall dataset briefly (Result of .describe or .info)</a:t>
            </a:r>
          </a:p>
          <a:p>
            <a:endParaRPr lang="en-US" dirty="0"/>
          </a:p>
        </p:txBody>
      </p:sp>
      <p:sp>
        <p:nvSpPr>
          <p:cNvPr id="4" name="Slide Number Placeholder 3"/>
          <p:cNvSpPr>
            <a:spLocks noGrp="1"/>
          </p:cNvSpPr>
          <p:nvPr>
            <p:ph type="sldNum" sz="quarter" idx="5"/>
          </p:nvPr>
        </p:nvSpPr>
        <p:spPr/>
        <p:txBody>
          <a:bodyPr/>
          <a:lstStyle/>
          <a:p>
            <a:fld id="{3DA91CDA-7D9F-314A-9660-31891D62650D}" type="slidenum">
              <a:rPr lang="en-US" smtClean="0"/>
              <a:t>5</a:t>
            </a:fld>
            <a:endParaRPr lang="en-US"/>
          </a:p>
        </p:txBody>
      </p:sp>
    </p:spTree>
    <p:extLst>
      <p:ext uri="{BB962C8B-B14F-4D97-AF65-F5344CB8AC3E}">
        <p14:creationId xmlns:p14="http://schemas.microsoft.com/office/powerpoint/2010/main" val="397731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91CDA-7D9F-314A-9660-31891D62650D}" type="slidenum">
              <a:rPr lang="en-US" smtClean="0"/>
              <a:t>6</a:t>
            </a:fld>
            <a:endParaRPr lang="en-US"/>
          </a:p>
        </p:txBody>
      </p:sp>
    </p:spTree>
    <p:extLst>
      <p:ext uri="{BB962C8B-B14F-4D97-AF65-F5344CB8AC3E}">
        <p14:creationId xmlns:p14="http://schemas.microsoft.com/office/powerpoint/2010/main" val="2555157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Insight</a:t>
            </a:r>
            <a:r>
              <a:rPr lang="en-US" b="0" i="0" u="none" strike="noStrike" dirty="0">
                <a:solidFill>
                  <a:srgbClr val="000000"/>
                </a:solidFill>
                <a:effectLst/>
              </a:rPr>
              <a:t>: Certain regions, particularly states like California and Texas, have the highest density of UFO sightings in the U.S.</a:t>
            </a:r>
          </a:p>
          <a:p>
            <a:pPr algn="l">
              <a:buFont typeface="Arial" panose="020B0604020202020204" pitchFamily="34" charset="0"/>
              <a:buChar char="•"/>
            </a:pPr>
            <a:r>
              <a:rPr lang="en-US" b="1" i="0" u="none" strike="noStrike" dirty="0">
                <a:solidFill>
                  <a:srgbClr val="000000"/>
                </a:solidFill>
                <a:effectLst/>
              </a:rPr>
              <a:t>Business Impact</a:t>
            </a:r>
            <a:r>
              <a:rPr lang="en-US" b="0" i="0" u="none" strike="noStrike" dirty="0">
                <a:solidFill>
                  <a:srgbClr val="000000"/>
                </a:solidFill>
                <a:effectLst/>
              </a:rPr>
              <a:t>: These areas can be targeted for promoting UFO-themed tourism activities, such as skywatching tours and events.</a:t>
            </a:r>
          </a:p>
          <a:p>
            <a:endParaRPr lang="en-US" dirty="0"/>
          </a:p>
        </p:txBody>
      </p:sp>
      <p:sp>
        <p:nvSpPr>
          <p:cNvPr id="4" name="Slide Number Placeholder 3"/>
          <p:cNvSpPr>
            <a:spLocks noGrp="1"/>
          </p:cNvSpPr>
          <p:nvPr>
            <p:ph type="sldNum" sz="quarter" idx="5"/>
          </p:nvPr>
        </p:nvSpPr>
        <p:spPr/>
        <p:txBody>
          <a:bodyPr/>
          <a:lstStyle/>
          <a:p>
            <a:fld id="{3DA91CDA-7D9F-314A-9660-31891D62650D}" type="slidenum">
              <a:rPr lang="en-US" smtClean="0"/>
              <a:t>7</a:t>
            </a:fld>
            <a:endParaRPr lang="en-US"/>
          </a:p>
        </p:txBody>
      </p:sp>
    </p:spTree>
    <p:extLst>
      <p:ext uri="{BB962C8B-B14F-4D97-AF65-F5344CB8AC3E}">
        <p14:creationId xmlns:p14="http://schemas.microsoft.com/office/powerpoint/2010/main" val="2221498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u="none" strike="noStrike" dirty="0">
              <a:solidFill>
                <a:srgbClr val="000000"/>
              </a:solidFill>
              <a:effectLst/>
            </a:endParaRPr>
          </a:p>
          <a:p>
            <a:pPr algn="l">
              <a:buFont typeface="Arial" panose="020B0604020202020204" pitchFamily="34" charset="0"/>
              <a:buChar char="•"/>
            </a:pPr>
            <a:r>
              <a:rPr lang="en-US" b="1" i="0" u="none" strike="noStrike" dirty="0">
                <a:solidFill>
                  <a:srgbClr val="000000"/>
                </a:solidFill>
                <a:effectLst/>
              </a:rPr>
              <a:t>Insight</a:t>
            </a:r>
            <a:r>
              <a:rPr lang="en-US" b="0" i="0" u="none" strike="noStrike" dirty="0">
                <a:solidFill>
                  <a:srgbClr val="000000"/>
                </a:solidFill>
                <a:effectLst/>
              </a:rPr>
              <a:t>: UFO sightings peak during late evening hours (8 p.m. - midnight) and are most frequent in autumn and summer.</a:t>
            </a:r>
          </a:p>
          <a:p>
            <a:pPr algn="l">
              <a:buFont typeface="Arial" panose="020B0604020202020204" pitchFamily="34" charset="0"/>
              <a:buChar char="•"/>
            </a:pPr>
            <a:r>
              <a:rPr lang="en-US" b="1" i="0" u="none" strike="noStrike" dirty="0">
                <a:solidFill>
                  <a:srgbClr val="000000"/>
                </a:solidFill>
                <a:effectLst/>
              </a:rPr>
              <a:t>Business Impact</a:t>
            </a:r>
            <a:r>
              <a:rPr lang="en-US" b="0" i="0" u="none" strike="noStrike" dirty="0">
                <a:solidFill>
                  <a:srgbClr val="000000"/>
                </a:solidFill>
                <a:effectLst/>
              </a:rPr>
              <a:t>: Align tourism experiences with these peak times and seasons to increase the chances of tourists witnessing sightings, enhancing the appeal of tours.</a:t>
            </a:r>
          </a:p>
          <a:p>
            <a:endParaRPr lang="en-US" dirty="0"/>
          </a:p>
        </p:txBody>
      </p:sp>
      <p:sp>
        <p:nvSpPr>
          <p:cNvPr id="4" name="Slide Number Placeholder 3"/>
          <p:cNvSpPr>
            <a:spLocks noGrp="1"/>
          </p:cNvSpPr>
          <p:nvPr>
            <p:ph type="sldNum" sz="quarter" idx="5"/>
          </p:nvPr>
        </p:nvSpPr>
        <p:spPr/>
        <p:txBody>
          <a:bodyPr/>
          <a:lstStyle/>
          <a:p>
            <a:fld id="{3DA91CDA-7D9F-314A-9660-31891D62650D}" type="slidenum">
              <a:rPr lang="en-US" smtClean="0"/>
              <a:t>8</a:t>
            </a:fld>
            <a:endParaRPr lang="en-US"/>
          </a:p>
        </p:txBody>
      </p:sp>
    </p:spTree>
    <p:extLst>
      <p:ext uri="{BB962C8B-B14F-4D97-AF65-F5344CB8AC3E}">
        <p14:creationId xmlns:p14="http://schemas.microsoft.com/office/powerpoint/2010/main" val="1868553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A91CDA-7D9F-314A-9660-31891D62650D}" type="slidenum">
              <a:rPr lang="en-US" smtClean="0"/>
              <a:t>9</a:t>
            </a:fld>
            <a:endParaRPr lang="en-US"/>
          </a:p>
        </p:txBody>
      </p:sp>
    </p:spTree>
    <p:extLst>
      <p:ext uri="{BB962C8B-B14F-4D97-AF65-F5344CB8AC3E}">
        <p14:creationId xmlns:p14="http://schemas.microsoft.com/office/powerpoint/2010/main" val="65757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E7B52-16C7-CA18-96DA-ED7A5D1022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E9850-76B9-45A2-A8AC-B999ACDE1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1B6DD-86E8-1852-34E9-0940566F64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89F617-E374-B604-D3B8-6B2DD81E410E}"/>
              </a:ext>
            </a:extLst>
          </p:cNvPr>
          <p:cNvSpPr>
            <a:spLocks noGrp="1"/>
          </p:cNvSpPr>
          <p:nvPr>
            <p:ph type="sldNum" sz="quarter" idx="5"/>
          </p:nvPr>
        </p:nvSpPr>
        <p:spPr/>
        <p:txBody>
          <a:bodyPr/>
          <a:lstStyle/>
          <a:p>
            <a:fld id="{3DA91CDA-7D9F-314A-9660-31891D62650D}" type="slidenum">
              <a:rPr lang="en-US" smtClean="0"/>
              <a:t>10</a:t>
            </a:fld>
            <a:endParaRPr lang="en-US"/>
          </a:p>
        </p:txBody>
      </p:sp>
    </p:spTree>
    <p:extLst>
      <p:ext uri="{BB962C8B-B14F-4D97-AF65-F5344CB8AC3E}">
        <p14:creationId xmlns:p14="http://schemas.microsoft.com/office/powerpoint/2010/main" val="818093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000000"/>
                </a:solidFill>
                <a:effectLst/>
              </a:rPr>
              <a:t>1. Identifying Key Regions for Tourism</a:t>
            </a:r>
          </a:p>
          <a:p>
            <a:pPr algn="l">
              <a:buFont typeface="Arial" panose="020B0604020202020204" pitchFamily="34" charset="0"/>
              <a:buChar char="•"/>
            </a:pPr>
            <a:r>
              <a:rPr lang="en-US" b="1" i="0" u="none" strike="noStrike" dirty="0">
                <a:solidFill>
                  <a:srgbClr val="000000"/>
                </a:solidFill>
                <a:effectLst/>
              </a:rPr>
              <a:t>Insight</a:t>
            </a:r>
            <a:r>
              <a:rPr lang="en-US" b="0" i="0" u="none" strike="noStrike" dirty="0">
                <a:solidFill>
                  <a:srgbClr val="000000"/>
                </a:solidFill>
                <a:effectLst/>
              </a:rPr>
              <a:t>: Certain regions, particularly states like California and Washington, have the highest density of UFO sightings in the U.S.</a:t>
            </a:r>
          </a:p>
          <a:p>
            <a:pPr algn="l">
              <a:buFont typeface="Arial" panose="020B0604020202020204" pitchFamily="34" charset="0"/>
              <a:buChar char="•"/>
            </a:pPr>
            <a:r>
              <a:rPr lang="en-US" b="1" i="0" u="none" strike="noStrike" dirty="0">
                <a:solidFill>
                  <a:srgbClr val="000000"/>
                </a:solidFill>
                <a:effectLst/>
              </a:rPr>
              <a:t>Business Impact</a:t>
            </a:r>
            <a:r>
              <a:rPr lang="en-US" b="0" i="0" u="none" strike="noStrike" dirty="0">
                <a:solidFill>
                  <a:srgbClr val="000000"/>
                </a:solidFill>
                <a:effectLst/>
              </a:rPr>
              <a:t>: These areas can be targeted for promoting UFO-themed tourism activities, such as skywatching tours and events.</a:t>
            </a:r>
          </a:p>
          <a:p>
            <a:pPr algn="l">
              <a:buFont typeface="Arial" panose="020B0604020202020204" pitchFamily="34" charset="0"/>
              <a:buChar char="•"/>
            </a:pPr>
            <a:endParaRPr lang="en-US" b="0" i="0" u="none" strike="noStrike" dirty="0">
              <a:solidFill>
                <a:srgbClr val="000000"/>
              </a:solidFill>
              <a:effectLst/>
            </a:endParaRPr>
          </a:p>
          <a:p>
            <a:pPr algn="l"/>
            <a:r>
              <a:rPr lang="en-US" b="1" i="0" u="none" strike="noStrike" dirty="0">
                <a:solidFill>
                  <a:srgbClr val="000000"/>
                </a:solidFill>
                <a:effectLst/>
              </a:rPr>
              <a:t>2. Timing Opportunities for Tour Experiences</a:t>
            </a:r>
          </a:p>
          <a:p>
            <a:pPr algn="l">
              <a:buFont typeface="Arial" panose="020B0604020202020204" pitchFamily="34" charset="0"/>
              <a:buChar char="•"/>
            </a:pPr>
            <a:r>
              <a:rPr lang="en-US" b="1" i="0" u="none" strike="noStrike" dirty="0">
                <a:solidFill>
                  <a:srgbClr val="000000"/>
                </a:solidFill>
                <a:effectLst/>
              </a:rPr>
              <a:t>Insight</a:t>
            </a:r>
            <a:r>
              <a:rPr lang="en-US" b="0" i="0" u="none" strike="noStrike" dirty="0">
                <a:solidFill>
                  <a:srgbClr val="000000"/>
                </a:solidFill>
                <a:effectLst/>
              </a:rPr>
              <a:t>: UFO sightings peak during late evening hours (8 p.m. - midnight) and are most frequent in autumn and summer.</a:t>
            </a:r>
          </a:p>
          <a:p>
            <a:pPr algn="l">
              <a:buFont typeface="Arial" panose="020B0604020202020204" pitchFamily="34" charset="0"/>
              <a:buChar char="•"/>
            </a:pPr>
            <a:r>
              <a:rPr lang="en-US" b="1" i="0" u="none" strike="noStrike" dirty="0">
                <a:solidFill>
                  <a:srgbClr val="000000"/>
                </a:solidFill>
                <a:effectLst/>
              </a:rPr>
              <a:t>Business Impact</a:t>
            </a:r>
            <a:r>
              <a:rPr lang="en-US" b="0" i="0" u="none" strike="noStrike" dirty="0">
                <a:solidFill>
                  <a:srgbClr val="000000"/>
                </a:solidFill>
                <a:effectLst/>
              </a:rPr>
              <a:t>: Align tourism experiences with these peak times and seasons to increase the chances of tourists witnessing sightings, enhancing the appeal of tours.</a:t>
            </a:r>
          </a:p>
          <a:p>
            <a:pPr algn="l">
              <a:buFont typeface="Arial" panose="020B0604020202020204" pitchFamily="34" charset="0"/>
              <a:buChar char="•"/>
            </a:pPr>
            <a:endParaRPr lang="en-US" b="0" i="0" u="none" strike="noStrike" dirty="0">
              <a:solidFill>
                <a:srgbClr val="000000"/>
              </a:solidFill>
              <a:effectLst/>
            </a:endParaRPr>
          </a:p>
          <a:p>
            <a:pPr algn="l"/>
            <a:r>
              <a:rPr lang="en-US" b="1" i="0" u="none" strike="noStrike" dirty="0">
                <a:solidFill>
                  <a:srgbClr val="000000"/>
                </a:solidFill>
                <a:effectLst/>
              </a:rPr>
              <a:t>3. Themed Experiences Based on UFO Shapes and Description</a:t>
            </a:r>
          </a:p>
          <a:p>
            <a:pPr algn="l">
              <a:buFont typeface="Arial" panose="020B0604020202020204" pitchFamily="34" charset="0"/>
              <a:buChar char="•"/>
            </a:pPr>
            <a:r>
              <a:rPr lang="en-US" b="1" i="0" u="none" strike="noStrike" dirty="0">
                <a:solidFill>
                  <a:srgbClr val="000000"/>
                </a:solidFill>
                <a:effectLst/>
              </a:rPr>
              <a:t>Insight</a:t>
            </a:r>
            <a:r>
              <a:rPr lang="en-US" b="0" i="0" u="none" strike="noStrike" dirty="0">
                <a:solidFill>
                  <a:srgbClr val="000000"/>
                </a:solidFill>
                <a:effectLst/>
              </a:rPr>
              <a:t>: Commonly reported shapes like "light," "circle," and "triangle" in UFO Shape are associated with different types and durations of sightings.</a:t>
            </a:r>
          </a:p>
          <a:p>
            <a:pPr algn="l">
              <a:buFont typeface="Arial" panose="020B0604020202020204" pitchFamily="34" charset="0"/>
              <a:buChar char="•"/>
            </a:pPr>
            <a:r>
              <a:rPr lang="en-US" b="1" i="0" u="none" strike="noStrike" dirty="0">
                <a:solidFill>
                  <a:srgbClr val="000000"/>
                </a:solidFill>
                <a:effectLst/>
              </a:rPr>
              <a:t>Business Impact</a:t>
            </a:r>
            <a:r>
              <a:rPr lang="en-US" b="0" i="0" u="none" strike="noStrike" dirty="0">
                <a:solidFill>
                  <a:srgbClr val="000000"/>
                </a:solidFill>
                <a:effectLst/>
              </a:rPr>
              <a:t>: Develop themed attractions and storytelling based on these shapes, creating unique experiences tailored to visitor preferences, such as “quick flash sightings” or “extended triangle encounters. Also, </a:t>
            </a:r>
            <a:r>
              <a:rPr lang="en-US" b="0" i="0" u="none" strike="noStrike" dirty="0">
                <a:solidFill>
                  <a:srgbClr val="000000"/>
                </a:solidFill>
                <a:effectLst/>
                <a:latin typeface="-webkit-standard"/>
              </a:rPr>
              <a:t>Utilize the common words found in UFO descriptions, like "bright," ”moving," or ”lights”, “Sky” to craft storytelling tours that connect with tourists emotionally. Offer experiences that play up the excitement, awe, or mystery often found in the descriptions to create diverse tourist packages, such as "Mystery Night Adventures" or "Sky Light Spectacles."</a:t>
            </a:r>
            <a:endParaRPr lang="en-US" b="0" i="0" u="none" strike="noStrike" dirty="0">
              <a:solidFill>
                <a:srgbClr val="000000"/>
              </a:solidFill>
              <a:effectLst/>
            </a:endParaRPr>
          </a:p>
          <a:p>
            <a:endParaRPr lang="en-US" dirty="0"/>
          </a:p>
        </p:txBody>
      </p:sp>
      <p:sp>
        <p:nvSpPr>
          <p:cNvPr id="4" name="Slide Number Placeholder 3"/>
          <p:cNvSpPr>
            <a:spLocks noGrp="1"/>
          </p:cNvSpPr>
          <p:nvPr>
            <p:ph type="sldNum" sz="quarter" idx="5"/>
          </p:nvPr>
        </p:nvSpPr>
        <p:spPr/>
        <p:txBody>
          <a:bodyPr/>
          <a:lstStyle/>
          <a:p>
            <a:fld id="{3DA91CDA-7D9F-314A-9660-31891D62650D}" type="slidenum">
              <a:rPr lang="en-US" smtClean="0"/>
              <a:t>12</a:t>
            </a:fld>
            <a:endParaRPr lang="en-US"/>
          </a:p>
        </p:txBody>
      </p:sp>
    </p:spTree>
    <p:extLst>
      <p:ext uri="{BB962C8B-B14F-4D97-AF65-F5344CB8AC3E}">
        <p14:creationId xmlns:p14="http://schemas.microsoft.com/office/powerpoint/2010/main" val="2876448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1.png"/><Relationship Id="rId12"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4.png"/><Relationship Id="rId5" Type="http://schemas.openxmlformats.org/officeDocument/2006/relationships/image" Target="../media/image8.png"/><Relationship Id="rId10" Type="http://schemas.openxmlformats.org/officeDocument/2006/relationships/image" Target="../media/image53.png"/><Relationship Id="rId4" Type="http://schemas.openxmlformats.org/officeDocument/2006/relationships/image" Target="../media/image50.svg"/><Relationship Id="rId9" Type="http://schemas.openxmlformats.org/officeDocument/2006/relationships/image" Target="../media/image52.png"/><Relationship Id="rId1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4.png"/><Relationship Id="rId3" Type="http://schemas.openxmlformats.org/officeDocument/2006/relationships/image" Target="../media/image50.svg"/><Relationship Id="rId7" Type="http://schemas.openxmlformats.org/officeDocument/2006/relationships/image" Target="../media/image12.png"/><Relationship Id="rId12"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51.png"/><Relationship Id="rId5" Type="http://schemas.openxmlformats.org/officeDocument/2006/relationships/image" Target="../media/image10.png"/><Relationship Id="rId10" Type="http://schemas.openxmlformats.org/officeDocument/2006/relationships/image" Target="../media/image54.png"/><Relationship Id="rId4" Type="http://schemas.openxmlformats.org/officeDocument/2006/relationships/image" Target="../media/image8.png"/><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1.png"/><Relationship Id="rId3" Type="http://schemas.openxmlformats.org/officeDocument/2006/relationships/image" Target="../media/image65.png"/><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notesSlide" Target="../notesSlides/notesSlide8.xml"/><Relationship Id="rId16"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69.png"/><Relationship Id="rId5" Type="http://schemas.openxmlformats.org/officeDocument/2006/relationships/image" Target="../media/image8.png"/><Relationship Id="rId15" Type="http://schemas.openxmlformats.org/officeDocument/2006/relationships/image" Target="../media/image73.png"/><Relationship Id="rId10" Type="http://schemas.openxmlformats.org/officeDocument/2006/relationships/image" Target="../media/image12.png"/><Relationship Id="rId4" Type="http://schemas.openxmlformats.org/officeDocument/2006/relationships/image" Target="../media/image66.svg"/><Relationship Id="rId9" Type="http://schemas.openxmlformats.org/officeDocument/2006/relationships/image" Target="../media/image11.png"/><Relationship Id="rId14"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80.png"/><Relationship Id="rId3" Type="http://schemas.openxmlformats.org/officeDocument/2006/relationships/image" Target="../media/image76.svg"/><Relationship Id="rId7" Type="http://schemas.openxmlformats.org/officeDocument/2006/relationships/image" Target="../media/image12.png"/><Relationship Id="rId12"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78.jpeg"/><Relationship Id="rId5" Type="http://schemas.openxmlformats.org/officeDocument/2006/relationships/image" Target="../media/image10.png"/><Relationship Id="rId10" Type="http://schemas.openxmlformats.org/officeDocument/2006/relationships/image" Target="../media/image77.jpeg"/><Relationship Id="rId4" Type="http://schemas.openxmlformats.org/officeDocument/2006/relationships/image" Target="../media/image8.png"/><Relationship Id="rId9" Type="http://schemas.openxmlformats.org/officeDocument/2006/relationships/image" Target="../media/image32.svg"/></Relationships>
</file>

<file path=ppt/slides/_rels/slide1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88.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87.png"/><Relationship Id="rId5" Type="http://schemas.openxmlformats.org/officeDocument/2006/relationships/image" Target="../media/image83.svg"/><Relationship Id="rId10" Type="http://schemas.openxmlformats.org/officeDocument/2006/relationships/image" Target="../media/image86.png"/><Relationship Id="rId4" Type="http://schemas.openxmlformats.org/officeDocument/2006/relationships/image" Target="../media/image82.png"/><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2.svg"/><Relationship Id="rId17" Type="http://schemas.openxmlformats.org/officeDocument/2006/relationships/image" Target="../media/image27.png"/><Relationship Id="rId2" Type="http://schemas.openxmlformats.org/officeDocument/2006/relationships/image" Target="../media/image15.pn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5" Type="http://schemas.openxmlformats.org/officeDocument/2006/relationships/image" Target="../media/image25.png"/><Relationship Id="rId10" Type="http://schemas.openxmlformats.org/officeDocument/2006/relationships/image" Target="../media/image20.svg"/><Relationship Id="rId19" Type="http://schemas.openxmlformats.org/officeDocument/2006/relationships/image" Target="../media/image12.png"/><Relationship Id="rId4" Type="http://schemas.openxmlformats.org/officeDocument/2006/relationships/image" Target="../media/image16.png"/><Relationship Id="rId9" Type="http://schemas.openxmlformats.org/officeDocument/2006/relationships/image" Target="../media/image19.png"/><Relationship Id="rId14" Type="http://schemas.openxmlformats.org/officeDocument/2006/relationships/image" Target="../media/image24.svg"/></Relationships>
</file>

<file path=ppt/slides/_rels/slide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33.png"/><Relationship Id="rId5" Type="http://schemas.openxmlformats.org/officeDocument/2006/relationships/image" Target="../media/image8.png"/><Relationship Id="rId15" Type="http://schemas.openxmlformats.org/officeDocument/2006/relationships/image" Target="../media/image37.jpeg"/><Relationship Id="rId10" Type="http://schemas.openxmlformats.org/officeDocument/2006/relationships/image" Target="../media/image12.png"/><Relationship Id="rId4" Type="http://schemas.openxmlformats.org/officeDocument/2006/relationships/image" Target="../media/image30.svg"/><Relationship Id="rId9" Type="http://schemas.openxmlformats.org/officeDocument/2006/relationships/image" Target="../media/image11.png"/><Relationship Id="rId1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6.png"/><Relationship Id="rId3" Type="http://schemas.openxmlformats.org/officeDocument/2006/relationships/image" Target="../media/image30.svg"/><Relationship Id="rId7" Type="http://schemas.openxmlformats.org/officeDocument/2006/relationships/image" Target="../media/image32.svg"/><Relationship Id="rId12"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10.png"/><Relationship Id="rId10" Type="http://schemas.openxmlformats.org/officeDocument/2006/relationships/image" Target="../media/image33.pn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37.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8.png"/><Relationship Id="rId7" Type="http://schemas.openxmlformats.org/officeDocument/2006/relationships/image" Target="../media/image11.png"/><Relationship Id="rId12"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2.png"/><Relationship Id="rId5" Type="http://schemas.openxmlformats.org/officeDocument/2006/relationships/image" Target="../media/image8.png"/><Relationship Id="rId10" Type="http://schemas.openxmlformats.org/officeDocument/2006/relationships/image" Target="../media/image41.png"/><Relationship Id="rId4" Type="http://schemas.openxmlformats.org/officeDocument/2006/relationships/image" Target="../media/image39.svg"/><Relationship Id="rId9"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8.png"/><Relationship Id="rId5" Type="http://schemas.openxmlformats.org/officeDocument/2006/relationships/image" Target="../media/image8.png"/><Relationship Id="rId10" Type="http://schemas.openxmlformats.org/officeDocument/2006/relationships/image" Target="../media/image47.png"/><Relationship Id="rId4" Type="http://schemas.openxmlformats.org/officeDocument/2006/relationships/image" Target="../media/image45.svg"/><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0.png"/><Relationship Id="rId12"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53.png"/><Relationship Id="rId5" Type="http://schemas.openxmlformats.org/officeDocument/2006/relationships/image" Target="../media/image51.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50.svg"/><Relationship Id="rId9" Type="http://schemas.openxmlformats.org/officeDocument/2006/relationships/image" Target="../media/image12.png"/><Relationship Id="rId14"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1.png"/><Relationship Id="rId12" Type="http://schemas.openxmlformats.org/officeDocument/2006/relationships/image" Target="../media/image51.png"/><Relationship Id="rId2" Type="http://schemas.openxmlformats.org/officeDocument/2006/relationships/notesSlide" Target="../notesSlides/notesSlide5.xml"/><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4.png"/><Relationship Id="rId5" Type="http://schemas.openxmlformats.org/officeDocument/2006/relationships/image" Target="../media/image8.png"/><Relationship Id="rId15" Type="http://schemas.openxmlformats.org/officeDocument/2006/relationships/image" Target="../media/image59.png"/><Relationship Id="rId10" Type="http://schemas.openxmlformats.org/officeDocument/2006/relationships/image" Target="../media/image53.png"/><Relationship Id="rId4" Type="http://schemas.openxmlformats.org/officeDocument/2006/relationships/image" Target="../media/image50.svg"/><Relationship Id="rId9" Type="http://schemas.openxmlformats.org/officeDocument/2006/relationships/image" Target="../media/image52.png"/><Relationship Id="rId14" Type="http://schemas.openxmlformats.org/officeDocument/2006/relationships/image" Target="../media/image5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11.png"/><Relationship Id="rId12"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54.png"/><Relationship Id="rId5" Type="http://schemas.openxmlformats.org/officeDocument/2006/relationships/image" Target="../media/image8.png"/><Relationship Id="rId15" Type="http://schemas.openxmlformats.org/officeDocument/2006/relationships/image" Target="../media/image62.png"/><Relationship Id="rId10" Type="http://schemas.openxmlformats.org/officeDocument/2006/relationships/image" Target="../media/image53.png"/><Relationship Id="rId4" Type="http://schemas.openxmlformats.org/officeDocument/2006/relationships/image" Target="../media/image50.svg"/><Relationship Id="rId9" Type="http://schemas.openxmlformats.org/officeDocument/2006/relationships/image" Target="../media/image52.png"/><Relationship Id="rId1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p:cNvGrpSpPr/>
        <p:nvPr/>
      </p:nvGrpSpPr>
      <p:grpSpPr>
        <a:xfrm>
          <a:off x="0" y="0"/>
          <a:ext cx="0" cy="0"/>
          <a:chOff x="0" y="0"/>
          <a:chExt cx="0" cy="0"/>
        </a:xfrm>
      </p:grpSpPr>
      <p:sp>
        <p:nvSpPr>
          <p:cNvPr id="2" name="Freeform 2"/>
          <p:cNvSpPr/>
          <p:nvPr/>
        </p:nvSpPr>
        <p:spPr>
          <a:xfrm>
            <a:off x="6811075" y="6229416"/>
            <a:ext cx="1869063" cy="1581084"/>
          </a:xfrm>
          <a:custGeom>
            <a:avLst/>
            <a:gdLst/>
            <a:ahLst/>
            <a:cxnLst/>
            <a:rect l="l" t="t" r="r" b="b"/>
            <a:pathLst>
              <a:path w="1869063" h="1581084">
                <a:moveTo>
                  <a:pt x="0" y="0"/>
                </a:moveTo>
                <a:lnTo>
                  <a:pt x="1869064" y="0"/>
                </a:lnTo>
                <a:lnTo>
                  <a:pt x="1869064" y="1581084"/>
                </a:lnTo>
                <a:lnTo>
                  <a:pt x="0" y="1581084"/>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 name="Freeform 3"/>
          <p:cNvSpPr/>
          <p:nvPr/>
        </p:nvSpPr>
        <p:spPr>
          <a:xfrm rot="-5400000">
            <a:off x="12348604" y="-2853282"/>
            <a:ext cx="7921103" cy="8072462"/>
          </a:xfrm>
          <a:custGeom>
            <a:avLst/>
            <a:gdLst/>
            <a:ahLst/>
            <a:cxnLst/>
            <a:rect l="l" t="t" r="r" b="b"/>
            <a:pathLst>
              <a:path w="7921103" h="8072462">
                <a:moveTo>
                  <a:pt x="0" y="0"/>
                </a:moveTo>
                <a:lnTo>
                  <a:pt x="7921103" y="0"/>
                </a:lnTo>
                <a:lnTo>
                  <a:pt x="7921103" y="8072461"/>
                </a:lnTo>
                <a:lnTo>
                  <a:pt x="0" y="8072461"/>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4" name="Freeform 4"/>
          <p:cNvSpPr/>
          <p:nvPr/>
        </p:nvSpPr>
        <p:spPr>
          <a:xfrm rot="-5400000" flipH="1">
            <a:off x="91610" y="760595"/>
            <a:ext cx="3080811" cy="2390519"/>
          </a:xfrm>
          <a:custGeom>
            <a:avLst/>
            <a:gdLst/>
            <a:ahLst/>
            <a:cxnLst/>
            <a:rect l="l" t="t" r="r" b="b"/>
            <a:pathLst>
              <a:path w="3080811" h="2390519">
                <a:moveTo>
                  <a:pt x="3080811" y="0"/>
                </a:moveTo>
                <a:lnTo>
                  <a:pt x="0" y="0"/>
                </a:lnTo>
                <a:lnTo>
                  <a:pt x="0" y="2390519"/>
                </a:lnTo>
                <a:lnTo>
                  <a:pt x="3080811" y="2390519"/>
                </a:lnTo>
                <a:lnTo>
                  <a:pt x="3080811"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p:cNvSpPr/>
          <p:nvPr/>
        </p:nvSpPr>
        <p:spPr>
          <a:xfrm flipH="1">
            <a:off x="12903888" y="6388680"/>
            <a:ext cx="4825537" cy="3987100"/>
          </a:xfrm>
          <a:custGeom>
            <a:avLst/>
            <a:gdLst/>
            <a:ahLst/>
            <a:cxnLst/>
            <a:rect l="l" t="t" r="r" b="b"/>
            <a:pathLst>
              <a:path w="4825537" h="3987100">
                <a:moveTo>
                  <a:pt x="4825537" y="0"/>
                </a:moveTo>
                <a:lnTo>
                  <a:pt x="0" y="0"/>
                </a:lnTo>
                <a:lnTo>
                  <a:pt x="0" y="3987100"/>
                </a:lnTo>
                <a:lnTo>
                  <a:pt x="4825537" y="3987100"/>
                </a:lnTo>
                <a:lnTo>
                  <a:pt x="4825537"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p:cNvSpPr/>
          <p:nvPr/>
        </p:nvSpPr>
        <p:spPr>
          <a:xfrm>
            <a:off x="10363072" y="646719"/>
            <a:ext cx="1692244" cy="1072460"/>
          </a:xfrm>
          <a:custGeom>
            <a:avLst/>
            <a:gdLst/>
            <a:ahLst/>
            <a:cxnLst/>
            <a:rect l="l" t="t" r="r" b="b"/>
            <a:pathLst>
              <a:path w="1692244" h="1072460">
                <a:moveTo>
                  <a:pt x="0" y="0"/>
                </a:moveTo>
                <a:lnTo>
                  <a:pt x="1692244" y="0"/>
                </a:lnTo>
                <a:lnTo>
                  <a:pt x="1692244" y="1072459"/>
                </a:lnTo>
                <a:lnTo>
                  <a:pt x="0" y="1072459"/>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p:cNvSpPr/>
          <p:nvPr/>
        </p:nvSpPr>
        <p:spPr>
          <a:xfrm rot="1459174">
            <a:off x="1702899" y="4077851"/>
            <a:ext cx="860896" cy="1788875"/>
          </a:xfrm>
          <a:custGeom>
            <a:avLst/>
            <a:gdLst/>
            <a:ahLst/>
            <a:cxnLst/>
            <a:rect l="l" t="t" r="r" b="b"/>
            <a:pathLst>
              <a:path w="860896" h="1788875">
                <a:moveTo>
                  <a:pt x="0" y="0"/>
                </a:moveTo>
                <a:lnTo>
                  <a:pt x="860896" y="0"/>
                </a:lnTo>
                <a:lnTo>
                  <a:pt x="860896" y="1788875"/>
                </a:lnTo>
                <a:lnTo>
                  <a:pt x="0" y="1788875"/>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p:cNvSpPr/>
          <p:nvPr/>
        </p:nvSpPr>
        <p:spPr>
          <a:xfrm rot="844515">
            <a:off x="4716348" y="7303673"/>
            <a:ext cx="579583" cy="636412"/>
          </a:xfrm>
          <a:custGeom>
            <a:avLst/>
            <a:gdLst/>
            <a:ahLst/>
            <a:cxnLst/>
            <a:rect l="l" t="t" r="r" b="b"/>
            <a:pathLst>
              <a:path w="579583" h="636412">
                <a:moveTo>
                  <a:pt x="0" y="0"/>
                </a:moveTo>
                <a:lnTo>
                  <a:pt x="579583" y="0"/>
                </a:lnTo>
                <a:lnTo>
                  <a:pt x="579583" y="636412"/>
                </a:lnTo>
                <a:lnTo>
                  <a:pt x="0" y="636412"/>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p:cNvSpPr/>
          <p:nvPr/>
        </p:nvSpPr>
        <p:spPr>
          <a:xfrm>
            <a:off x="3922328" y="971075"/>
            <a:ext cx="474490" cy="423746"/>
          </a:xfrm>
          <a:custGeom>
            <a:avLst/>
            <a:gdLst/>
            <a:ahLst/>
            <a:cxnLst/>
            <a:rect l="l" t="t" r="r" b="b"/>
            <a:pathLst>
              <a:path w="474490" h="423746">
                <a:moveTo>
                  <a:pt x="0" y="0"/>
                </a:moveTo>
                <a:lnTo>
                  <a:pt x="474490" y="0"/>
                </a:lnTo>
                <a:lnTo>
                  <a:pt x="474490" y="423747"/>
                </a:lnTo>
                <a:lnTo>
                  <a:pt x="0" y="423747"/>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0" name="Freeform 10"/>
          <p:cNvSpPr/>
          <p:nvPr/>
        </p:nvSpPr>
        <p:spPr>
          <a:xfrm rot="-5400000">
            <a:off x="791455" y="4186234"/>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1" name="Freeform 11"/>
          <p:cNvSpPr/>
          <p:nvPr/>
        </p:nvSpPr>
        <p:spPr>
          <a:xfrm rot="-2003464">
            <a:off x="11183085" y="6242824"/>
            <a:ext cx="490891" cy="539024"/>
          </a:xfrm>
          <a:custGeom>
            <a:avLst/>
            <a:gdLst/>
            <a:ahLst/>
            <a:cxnLst/>
            <a:rect l="l" t="t" r="r" b="b"/>
            <a:pathLst>
              <a:path w="490891" h="539024">
                <a:moveTo>
                  <a:pt x="0" y="0"/>
                </a:moveTo>
                <a:lnTo>
                  <a:pt x="490891" y="0"/>
                </a:lnTo>
                <a:lnTo>
                  <a:pt x="490891" y="539024"/>
                </a:lnTo>
                <a:lnTo>
                  <a:pt x="0" y="539024"/>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2" name="Freeform 12"/>
          <p:cNvSpPr/>
          <p:nvPr/>
        </p:nvSpPr>
        <p:spPr>
          <a:xfrm rot="844515" flipH="1" flipV="1">
            <a:off x="4075137" y="9471544"/>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3" name="Freeform 13"/>
          <p:cNvSpPr/>
          <p:nvPr/>
        </p:nvSpPr>
        <p:spPr>
          <a:xfrm rot="844515" flipH="1" flipV="1">
            <a:off x="10612542" y="2654493"/>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4" name="Freeform 14"/>
          <p:cNvSpPr/>
          <p:nvPr/>
        </p:nvSpPr>
        <p:spPr>
          <a:xfrm rot="1551896" flipH="1" flipV="1">
            <a:off x="9969448" y="7377034"/>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5" name="TextBox 15"/>
          <p:cNvSpPr txBox="1"/>
          <p:nvPr/>
        </p:nvSpPr>
        <p:spPr>
          <a:xfrm>
            <a:off x="4766418" y="8446946"/>
            <a:ext cx="7496041" cy="1472839"/>
          </a:xfrm>
          <a:prstGeom prst="rect">
            <a:avLst/>
          </a:prstGeom>
        </p:spPr>
        <p:txBody>
          <a:bodyPr wrap="square" lIns="0" tIns="0" rIns="0" bIns="0" rtlCol="0" anchor="t">
            <a:spAutoFit/>
          </a:bodyPr>
          <a:lstStyle/>
          <a:p>
            <a:pPr algn="ctr">
              <a:lnSpc>
                <a:spcPts val="6033"/>
              </a:lnSpc>
            </a:pPr>
            <a:r>
              <a:rPr lang="en-US" sz="5387" spc="312" dirty="0">
                <a:solidFill>
                  <a:srgbClr val="F1F9FD"/>
                </a:solidFill>
                <a:latin typeface="More Sugar Thin"/>
                <a:ea typeface="More Sugar Thin"/>
                <a:cs typeface="More Sugar Thin"/>
                <a:sym typeface="More Sugar Thin"/>
              </a:rPr>
              <a:t>Flatiron School</a:t>
            </a:r>
          </a:p>
          <a:p>
            <a:pPr algn="ctr">
              <a:lnSpc>
                <a:spcPts val="6033"/>
              </a:lnSpc>
            </a:pPr>
            <a:r>
              <a:rPr lang="en-US" sz="3600" spc="312" dirty="0">
                <a:solidFill>
                  <a:srgbClr val="F1F9FD"/>
                </a:solidFill>
                <a:latin typeface="More Sugar Thin"/>
                <a:ea typeface="More Sugar Thin"/>
                <a:cs typeface="More Sugar Thin"/>
                <a:sym typeface="More Sugar Thin"/>
              </a:rPr>
              <a:t>Jayla, Jeesoo, Ricky</a:t>
            </a:r>
          </a:p>
        </p:txBody>
      </p:sp>
      <p:sp>
        <p:nvSpPr>
          <p:cNvPr id="16" name="Freeform 16"/>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7" name="Freeform 17"/>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8" name="Freeform 18"/>
          <p:cNvSpPr/>
          <p:nvPr/>
        </p:nvSpPr>
        <p:spPr>
          <a:xfrm flipH="1">
            <a:off x="16212286" y="6191224"/>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9" name="Freeform 19"/>
          <p:cNvSpPr/>
          <p:nvPr/>
        </p:nvSpPr>
        <p:spPr>
          <a:xfrm rot="-5988675" flipH="1" flipV="1">
            <a:off x="13133753" y="4746982"/>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0" name="Freeform 20"/>
          <p:cNvSpPr/>
          <p:nvPr/>
        </p:nvSpPr>
        <p:spPr>
          <a:xfrm>
            <a:off x="97460" y="7050445"/>
            <a:ext cx="3254802" cy="3099116"/>
          </a:xfrm>
          <a:custGeom>
            <a:avLst/>
            <a:gdLst/>
            <a:ahLst/>
            <a:cxnLst/>
            <a:rect l="l" t="t" r="r" b="b"/>
            <a:pathLst>
              <a:path w="3254802" h="3099116">
                <a:moveTo>
                  <a:pt x="0" y="0"/>
                </a:moveTo>
                <a:lnTo>
                  <a:pt x="3254802" y="0"/>
                </a:lnTo>
                <a:lnTo>
                  <a:pt x="3254802" y="3099116"/>
                </a:lnTo>
                <a:lnTo>
                  <a:pt x="0" y="3099116"/>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1" name="Freeform 21"/>
          <p:cNvSpPr/>
          <p:nvPr/>
        </p:nvSpPr>
        <p:spPr>
          <a:xfrm rot="-95502" flipH="1" flipV="1">
            <a:off x="3611240" y="5967584"/>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2" name="Freeform 22"/>
          <p:cNvSpPr/>
          <p:nvPr/>
        </p:nvSpPr>
        <p:spPr>
          <a:xfrm rot="844515" flipH="1" flipV="1">
            <a:off x="2962852" y="3356329"/>
            <a:ext cx="159181" cy="586285"/>
          </a:xfrm>
          <a:custGeom>
            <a:avLst/>
            <a:gdLst/>
            <a:ahLst/>
            <a:cxnLst/>
            <a:rect l="l" t="t" r="r" b="b"/>
            <a:pathLst>
              <a:path w="159181" h="586285">
                <a:moveTo>
                  <a:pt x="159181" y="586286"/>
                </a:moveTo>
                <a:lnTo>
                  <a:pt x="0" y="586286"/>
                </a:lnTo>
                <a:lnTo>
                  <a:pt x="0" y="0"/>
                </a:lnTo>
                <a:lnTo>
                  <a:pt x="159181" y="0"/>
                </a:lnTo>
                <a:lnTo>
                  <a:pt x="159181" y="586286"/>
                </a:lnTo>
                <a:close/>
              </a:path>
            </a:pathLst>
          </a:custGeom>
          <a:blipFill>
            <a:blip r:embed="rId1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3" name="TextBox 23"/>
          <p:cNvSpPr txBox="1"/>
          <p:nvPr/>
        </p:nvSpPr>
        <p:spPr>
          <a:xfrm rot="-29083">
            <a:off x="1871453" y="1610690"/>
            <a:ext cx="10920529" cy="1794081"/>
          </a:xfrm>
          <a:prstGeom prst="rect">
            <a:avLst/>
          </a:prstGeom>
        </p:spPr>
        <p:txBody>
          <a:bodyPr wrap="square" lIns="0" tIns="0" rIns="0" bIns="0" rtlCol="0" anchor="t">
            <a:spAutoFit/>
          </a:bodyPr>
          <a:lstStyle/>
          <a:p>
            <a:pPr algn="ctr">
              <a:lnSpc>
                <a:spcPts val="13928"/>
              </a:lnSpc>
            </a:pPr>
            <a:r>
              <a:rPr lang="en-US" sz="12436" spc="721" dirty="0">
                <a:solidFill>
                  <a:srgbClr val="F1F9FD"/>
                </a:solidFill>
                <a:latin typeface="More Sugar"/>
                <a:ea typeface="More Sugar"/>
                <a:cs typeface="More Sugar"/>
                <a:sym typeface="More Sugar"/>
              </a:rPr>
              <a:t>BEYOND  </a:t>
            </a:r>
          </a:p>
        </p:txBody>
      </p:sp>
      <p:sp>
        <p:nvSpPr>
          <p:cNvPr id="24" name="TextBox 24"/>
          <p:cNvSpPr txBox="1"/>
          <p:nvPr/>
        </p:nvSpPr>
        <p:spPr>
          <a:xfrm rot="-37532">
            <a:off x="2310301" y="3621201"/>
            <a:ext cx="10646427" cy="1794081"/>
          </a:xfrm>
          <a:prstGeom prst="rect">
            <a:avLst/>
          </a:prstGeom>
        </p:spPr>
        <p:txBody>
          <a:bodyPr wrap="square" lIns="0" tIns="0" rIns="0" bIns="0" rtlCol="0" anchor="t">
            <a:spAutoFit/>
          </a:bodyPr>
          <a:lstStyle/>
          <a:p>
            <a:pPr algn="ctr">
              <a:lnSpc>
                <a:spcPts val="13929"/>
              </a:lnSpc>
            </a:pPr>
            <a:r>
              <a:rPr lang="en-US" sz="12436" spc="721" dirty="0">
                <a:solidFill>
                  <a:srgbClr val="F1F9FD"/>
                </a:solidFill>
                <a:latin typeface="More Sugar"/>
                <a:ea typeface="More Sugar"/>
                <a:cs typeface="More Sugar"/>
                <a:sym typeface="More Sugar"/>
              </a:rPr>
              <a:t>UFO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a:extLst>
            <a:ext uri="{FF2B5EF4-FFF2-40B4-BE49-F238E27FC236}">
              <a16:creationId xmlns:a16="http://schemas.microsoft.com/office/drawing/2014/main" id="{99FB8857-EE01-D0D6-E28F-D0622D3B2AC0}"/>
            </a:ext>
          </a:extLst>
        </p:cNvPr>
        <p:cNvGrpSpPr/>
        <p:nvPr/>
      </p:nvGrpSpPr>
      <p:grpSpPr>
        <a:xfrm>
          <a:off x="0" y="0"/>
          <a:ext cx="0" cy="0"/>
          <a:chOff x="0" y="0"/>
          <a:chExt cx="0" cy="0"/>
        </a:xfrm>
      </p:grpSpPr>
      <p:sp>
        <p:nvSpPr>
          <p:cNvPr id="32" name="Freeform 32">
            <a:extLst>
              <a:ext uri="{FF2B5EF4-FFF2-40B4-BE49-F238E27FC236}">
                <a16:creationId xmlns:a16="http://schemas.microsoft.com/office/drawing/2014/main" id="{CB10F42E-5D4B-1453-D715-44E3BF605D4E}"/>
              </a:ext>
            </a:extLst>
          </p:cNvPr>
          <p:cNvSpPr/>
          <p:nvPr/>
        </p:nvSpPr>
        <p:spPr>
          <a:xfrm rot="-5400000" flipH="1" flipV="1">
            <a:off x="-3019243" y="764945"/>
            <a:ext cx="13973619" cy="8587424"/>
          </a:xfrm>
          <a:custGeom>
            <a:avLst/>
            <a:gdLst/>
            <a:ahLst/>
            <a:cxnLst/>
            <a:rect l="l" t="t" r="r" b="b"/>
            <a:pathLst>
              <a:path w="13973619" h="8587424">
                <a:moveTo>
                  <a:pt x="13973620" y="8587425"/>
                </a:moveTo>
                <a:lnTo>
                  <a:pt x="0" y="8587425"/>
                </a:lnTo>
                <a:lnTo>
                  <a:pt x="0" y="0"/>
                </a:lnTo>
                <a:lnTo>
                  <a:pt x="13973620" y="0"/>
                </a:lnTo>
                <a:lnTo>
                  <a:pt x="13973620" y="8587425"/>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 name="Freeform 2">
            <a:extLst>
              <a:ext uri="{FF2B5EF4-FFF2-40B4-BE49-F238E27FC236}">
                <a16:creationId xmlns:a16="http://schemas.microsoft.com/office/drawing/2014/main" id="{DC397E2D-6F13-D7AE-3320-7D0E8B81CCDB}"/>
              </a:ext>
            </a:extLst>
          </p:cNvPr>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1F0ED041-6454-1246-D675-7332F2F0AADF}"/>
              </a:ext>
            </a:extLst>
          </p:cNvPr>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D29794E0-EF83-8F4B-B63D-EC8823F2198E}"/>
              </a:ext>
            </a:extLst>
          </p:cNvPr>
          <p:cNvSpPr/>
          <p:nvPr/>
        </p:nvSpPr>
        <p:spPr>
          <a:xfrm rot="844515" flipH="1" flipV="1">
            <a:off x="4583763" y="7298321"/>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232C1DCD-983D-FBC7-0E60-5CE4CAF85A06}"/>
              </a:ext>
            </a:extLst>
          </p:cNvPr>
          <p:cNvSpPr/>
          <p:nvPr/>
        </p:nvSpPr>
        <p:spPr>
          <a:xfrm rot="844515" flipH="1" flipV="1">
            <a:off x="13216291" y="4887066"/>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AB869C1D-6F61-4056-7A6A-47501DEC4D16}"/>
              </a:ext>
            </a:extLst>
          </p:cNvPr>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1EC4309A-0575-B379-05EC-D1248AE8975E}"/>
              </a:ext>
            </a:extLst>
          </p:cNvPr>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4FA9AB19-9246-5B53-8D60-C9A369E0DD42}"/>
              </a:ext>
            </a:extLst>
          </p:cNvPr>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1FAF1D28-238C-BDA8-1B80-1415056C6DA2}"/>
              </a:ext>
            </a:extLst>
          </p:cNvPr>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1C09E2CC-655A-D2B4-E6CA-B27D9494BEDF}"/>
              </a:ext>
            </a:extLst>
          </p:cNvPr>
          <p:cNvGrpSpPr/>
          <p:nvPr/>
        </p:nvGrpSpPr>
        <p:grpSpPr>
          <a:xfrm>
            <a:off x="1724193" y="4768845"/>
            <a:ext cx="5058615" cy="289812"/>
            <a:chOff x="0" y="0"/>
            <a:chExt cx="6744820" cy="386416"/>
          </a:xfrm>
        </p:grpSpPr>
        <p:grpSp>
          <p:nvGrpSpPr>
            <p:cNvPr id="12" name="Group 12">
              <a:extLst>
                <a:ext uri="{FF2B5EF4-FFF2-40B4-BE49-F238E27FC236}">
                  <a16:creationId xmlns:a16="http://schemas.microsoft.com/office/drawing/2014/main" id="{14D24980-2CA5-785F-D577-28AA1916D42B}"/>
                </a:ext>
              </a:extLst>
            </p:cNvPr>
            <p:cNvGrpSpPr/>
            <p:nvPr/>
          </p:nvGrpSpPr>
          <p:grpSpPr>
            <a:xfrm>
              <a:off x="0" y="125942"/>
              <a:ext cx="251883" cy="251883"/>
              <a:chOff x="0" y="0"/>
              <a:chExt cx="6350000" cy="6350000"/>
            </a:xfrm>
          </p:grpSpPr>
          <p:sp>
            <p:nvSpPr>
              <p:cNvPr id="13" name="Freeform 13">
                <a:extLst>
                  <a:ext uri="{FF2B5EF4-FFF2-40B4-BE49-F238E27FC236}">
                    <a16:creationId xmlns:a16="http://schemas.microsoft.com/office/drawing/2014/main" id="{B23D21C8-2CCA-3954-52A7-42290FA8586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14" name="TextBox 14">
              <a:extLst>
                <a:ext uri="{FF2B5EF4-FFF2-40B4-BE49-F238E27FC236}">
                  <a16:creationId xmlns:a16="http://schemas.microsoft.com/office/drawing/2014/main" id="{36E93492-7102-7328-5F85-74201C4F6A50}"/>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15" name="Group 15">
            <a:extLst>
              <a:ext uri="{FF2B5EF4-FFF2-40B4-BE49-F238E27FC236}">
                <a16:creationId xmlns:a16="http://schemas.microsoft.com/office/drawing/2014/main" id="{83C6B2A4-FFE7-9B0C-835A-A028A567F0BC}"/>
              </a:ext>
            </a:extLst>
          </p:cNvPr>
          <p:cNvGrpSpPr/>
          <p:nvPr/>
        </p:nvGrpSpPr>
        <p:grpSpPr>
          <a:xfrm>
            <a:off x="1724193" y="5627504"/>
            <a:ext cx="5058615" cy="289812"/>
            <a:chOff x="0" y="0"/>
            <a:chExt cx="6744820" cy="386416"/>
          </a:xfrm>
        </p:grpSpPr>
        <p:grpSp>
          <p:nvGrpSpPr>
            <p:cNvPr id="16" name="Group 16">
              <a:extLst>
                <a:ext uri="{FF2B5EF4-FFF2-40B4-BE49-F238E27FC236}">
                  <a16:creationId xmlns:a16="http://schemas.microsoft.com/office/drawing/2014/main" id="{74999427-AEB4-CC80-CF65-896FB92A4563}"/>
                </a:ext>
              </a:extLst>
            </p:cNvPr>
            <p:cNvGrpSpPr/>
            <p:nvPr/>
          </p:nvGrpSpPr>
          <p:grpSpPr>
            <a:xfrm>
              <a:off x="0" y="125942"/>
              <a:ext cx="251883" cy="251883"/>
              <a:chOff x="0" y="0"/>
              <a:chExt cx="6350000" cy="6350000"/>
            </a:xfrm>
          </p:grpSpPr>
          <p:sp>
            <p:nvSpPr>
              <p:cNvPr id="17" name="Freeform 17">
                <a:extLst>
                  <a:ext uri="{FF2B5EF4-FFF2-40B4-BE49-F238E27FC236}">
                    <a16:creationId xmlns:a16="http://schemas.microsoft.com/office/drawing/2014/main" id="{A8F07348-2649-4E42-EB3F-2482B8C281C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18" name="TextBox 18">
              <a:extLst>
                <a:ext uri="{FF2B5EF4-FFF2-40B4-BE49-F238E27FC236}">
                  <a16:creationId xmlns:a16="http://schemas.microsoft.com/office/drawing/2014/main" id="{02F54CC6-BAA6-17A3-22BD-F2855A3BADAD}"/>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19" name="Group 19">
            <a:extLst>
              <a:ext uri="{FF2B5EF4-FFF2-40B4-BE49-F238E27FC236}">
                <a16:creationId xmlns:a16="http://schemas.microsoft.com/office/drawing/2014/main" id="{6D939608-1936-2F17-BD37-184D29E27AFA}"/>
              </a:ext>
            </a:extLst>
          </p:cNvPr>
          <p:cNvGrpSpPr/>
          <p:nvPr/>
        </p:nvGrpSpPr>
        <p:grpSpPr>
          <a:xfrm>
            <a:off x="1724193" y="6486164"/>
            <a:ext cx="5058615" cy="289812"/>
            <a:chOff x="0" y="0"/>
            <a:chExt cx="6744820" cy="386416"/>
          </a:xfrm>
        </p:grpSpPr>
        <p:grpSp>
          <p:nvGrpSpPr>
            <p:cNvPr id="20" name="Group 20">
              <a:extLst>
                <a:ext uri="{FF2B5EF4-FFF2-40B4-BE49-F238E27FC236}">
                  <a16:creationId xmlns:a16="http://schemas.microsoft.com/office/drawing/2014/main" id="{80924C17-0B0D-B975-7DCA-A1228A6821C7}"/>
                </a:ext>
              </a:extLst>
            </p:cNvPr>
            <p:cNvGrpSpPr/>
            <p:nvPr/>
          </p:nvGrpSpPr>
          <p:grpSpPr>
            <a:xfrm>
              <a:off x="0" y="125942"/>
              <a:ext cx="251883" cy="251883"/>
              <a:chOff x="0" y="0"/>
              <a:chExt cx="6350000" cy="6350000"/>
            </a:xfrm>
          </p:grpSpPr>
          <p:sp>
            <p:nvSpPr>
              <p:cNvPr id="21" name="Freeform 21">
                <a:extLst>
                  <a:ext uri="{FF2B5EF4-FFF2-40B4-BE49-F238E27FC236}">
                    <a16:creationId xmlns:a16="http://schemas.microsoft.com/office/drawing/2014/main" id="{A15B12F4-ACAD-2AFC-7101-92E67B2B752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22" name="TextBox 22">
              <a:extLst>
                <a:ext uri="{FF2B5EF4-FFF2-40B4-BE49-F238E27FC236}">
                  <a16:creationId xmlns:a16="http://schemas.microsoft.com/office/drawing/2014/main" id="{69AC1431-030B-B7A2-4028-0ED33615648C}"/>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23" name="Group 23">
            <a:extLst>
              <a:ext uri="{FF2B5EF4-FFF2-40B4-BE49-F238E27FC236}">
                <a16:creationId xmlns:a16="http://schemas.microsoft.com/office/drawing/2014/main" id="{1E427278-964E-D108-2FE6-C366395E409C}"/>
              </a:ext>
            </a:extLst>
          </p:cNvPr>
          <p:cNvGrpSpPr/>
          <p:nvPr/>
        </p:nvGrpSpPr>
        <p:grpSpPr>
          <a:xfrm>
            <a:off x="1724193" y="7344823"/>
            <a:ext cx="5058615" cy="289812"/>
            <a:chOff x="0" y="0"/>
            <a:chExt cx="6744820" cy="386416"/>
          </a:xfrm>
        </p:grpSpPr>
        <p:grpSp>
          <p:nvGrpSpPr>
            <p:cNvPr id="24" name="Group 24">
              <a:extLst>
                <a:ext uri="{FF2B5EF4-FFF2-40B4-BE49-F238E27FC236}">
                  <a16:creationId xmlns:a16="http://schemas.microsoft.com/office/drawing/2014/main" id="{4EFF813E-4EAB-0AFB-C780-7FCA443F3388}"/>
                </a:ext>
              </a:extLst>
            </p:cNvPr>
            <p:cNvGrpSpPr/>
            <p:nvPr/>
          </p:nvGrpSpPr>
          <p:grpSpPr>
            <a:xfrm>
              <a:off x="0" y="125942"/>
              <a:ext cx="251883" cy="251883"/>
              <a:chOff x="0" y="0"/>
              <a:chExt cx="6350000" cy="6350000"/>
            </a:xfrm>
          </p:grpSpPr>
          <p:sp>
            <p:nvSpPr>
              <p:cNvPr id="25" name="Freeform 25">
                <a:extLst>
                  <a:ext uri="{FF2B5EF4-FFF2-40B4-BE49-F238E27FC236}">
                    <a16:creationId xmlns:a16="http://schemas.microsoft.com/office/drawing/2014/main" id="{97D84331-DE44-E5B5-BD7E-D038BD2C456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26" name="TextBox 26">
              <a:extLst>
                <a:ext uri="{FF2B5EF4-FFF2-40B4-BE49-F238E27FC236}">
                  <a16:creationId xmlns:a16="http://schemas.microsoft.com/office/drawing/2014/main" id="{3D76AAD0-B4AF-3810-55E6-CEC28D7D10F2}"/>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27" name="Group 27">
            <a:extLst>
              <a:ext uri="{FF2B5EF4-FFF2-40B4-BE49-F238E27FC236}">
                <a16:creationId xmlns:a16="http://schemas.microsoft.com/office/drawing/2014/main" id="{9B6F6EF4-C5A8-87E9-6023-4D5711CF5BEF}"/>
              </a:ext>
            </a:extLst>
          </p:cNvPr>
          <p:cNvGrpSpPr/>
          <p:nvPr/>
        </p:nvGrpSpPr>
        <p:grpSpPr>
          <a:xfrm>
            <a:off x="1724193" y="8203482"/>
            <a:ext cx="5058615" cy="289812"/>
            <a:chOff x="0" y="0"/>
            <a:chExt cx="6744820" cy="386416"/>
          </a:xfrm>
        </p:grpSpPr>
        <p:grpSp>
          <p:nvGrpSpPr>
            <p:cNvPr id="28" name="Group 28">
              <a:extLst>
                <a:ext uri="{FF2B5EF4-FFF2-40B4-BE49-F238E27FC236}">
                  <a16:creationId xmlns:a16="http://schemas.microsoft.com/office/drawing/2014/main" id="{9F700C33-641C-EA3F-4C23-50855AEDF43F}"/>
                </a:ext>
              </a:extLst>
            </p:cNvPr>
            <p:cNvGrpSpPr/>
            <p:nvPr/>
          </p:nvGrpSpPr>
          <p:grpSpPr>
            <a:xfrm>
              <a:off x="0" y="125942"/>
              <a:ext cx="251883" cy="251883"/>
              <a:chOff x="0" y="0"/>
              <a:chExt cx="6350000" cy="6350000"/>
            </a:xfrm>
          </p:grpSpPr>
          <p:sp>
            <p:nvSpPr>
              <p:cNvPr id="29" name="Freeform 29">
                <a:extLst>
                  <a:ext uri="{FF2B5EF4-FFF2-40B4-BE49-F238E27FC236}">
                    <a16:creationId xmlns:a16="http://schemas.microsoft.com/office/drawing/2014/main" id="{AE229C1B-8829-3480-E5A8-6841503DD1B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30" name="TextBox 30">
              <a:extLst>
                <a:ext uri="{FF2B5EF4-FFF2-40B4-BE49-F238E27FC236}">
                  <a16:creationId xmlns:a16="http://schemas.microsoft.com/office/drawing/2014/main" id="{119ED952-8735-F528-5F5F-201E39FCC7D9}"/>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sp>
        <p:nvSpPr>
          <p:cNvPr id="31" name="AutoShape 31">
            <a:extLst>
              <a:ext uri="{FF2B5EF4-FFF2-40B4-BE49-F238E27FC236}">
                <a16:creationId xmlns:a16="http://schemas.microsoft.com/office/drawing/2014/main" id="{B66B1593-2CEE-1A1E-E4EE-BBC26DD70AF5}"/>
              </a:ext>
            </a:extLst>
          </p:cNvPr>
          <p:cNvSpPr/>
          <p:nvPr/>
        </p:nvSpPr>
        <p:spPr>
          <a:xfrm>
            <a:off x="1724193" y="1865200"/>
            <a:ext cx="5502928" cy="0"/>
          </a:xfrm>
          <a:prstGeom prst="line">
            <a:avLst/>
          </a:prstGeom>
          <a:ln w="104775" cap="flat">
            <a:solidFill>
              <a:srgbClr val="F1F9FD"/>
            </a:solidFill>
            <a:prstDash val="solid"/>
            <a:headEnd type="none" w="sm" len="sm"/>
            <a:tailEnd type="none" w="sm" len="sm"/>
          </a:ln>
        </p:spPr>
        <p:txBody>
          <a:bodyPr/>
          <a:lstStyle/>
          <a:p>
            <a:endParaRPr lang="en-US" dirty="0"/>
          </a:p>
        </p:txBody>
      </p:sp>
      <p:sp>
        <p:nvSpPr>
          <p:cNvPr id="33" name="Freeform 33">
            <a:extLst>
              <a:ext uri="{FF2B5EF4-FFF2-40B4-BE49-F238E27FC236}">
                <a16:creationId xmlns:a16="http://schemas.microsoft.com/office/drawing/2014/main" id="{EAA38C61-2788-03E8-A561-FAC63FD17909}"/>
              </a:ext>
            </a:extLst>
          </p:cNvPr>
          <p:cNvSpPr/>
          <p:nvPr/>
        </p:nvSpPr>
        <p:spPr>
          <a:xfrm flipH="1">
            <a:off x="15762190" y="432254"/>
            <a:ext cx="2223937" cy="1548416"/>
          </a:xfrm>
          <a:custGeom>
            <a:avLst/>
            <a:gdLst/>
            <a:ahLst/>
            <a:cxnLst/>
            <a:rect l="l" t="t" r="r" b="b"/>
            <a:pathLst>
              <a:path w="2223937" h="1548416">
                <a:moveTo>
                  <a:pt x="2223937" y="0"/>
                </a:moveTo>
                <a:lnTo>
                  <a:pt x="0" y="0"/>
                </a:lnTo>
                <a:lnTo>
                  <a:pt x="0" y="1548416"/>
                </a:lnTo>
                <a:lnTo>
                  <a:pt x="2223937" y="1548416"/>
                </a:lnTo>
                <a:lnTo>
                  <a:pt x="2223937"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BA75E345-F9C8-C77C-297C-B06DE3CDDCCC}"/>
              </a:ext>
            </a:extLst>
          </p:cNvPr>
          <p:cNvSpPr/>
          <p:nvPr/>
        </p:nvSpPr>
        <p:spPr>
          <a:xfrm>
            <a:off x="-1359765" y="225385"/>
            <a:ext cx="3083959" cy="2289895"/>
          </a:xfrm>
          <a:custGeom>
            <a:avLst/>
            <a:gdLst/>
            <a:ahLst/>
            <a:cxnLst/>
            <a:rect l="l" t="t" r="r" b="b"/>
            <a:pathLst>
              <a:path w="3083959" h="2289895">
                <a:moveTo>
                  <a:pt x="0" y="0"/>
                </a:moveTo>
                <a:lnTo>
                  <a:pt x="3083958" y="0"/>
                </a:lnTo>
                <a:lnTo>
                  <a:pt x="3083958" y="2289895"/>
                </a:lnTo>
                <a:lnTo>
                  <a:pt x="0" y="2289895"/>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5" name="Freeform 35">
            <a:extLst>
              <a:ext uri="{FF2B5EF4-FFF2-40B4-BE49-F238E27FC236}">
                <a16:creationId xmlns:a16="http://schemas.microsoft.com/office/drawing/2014/main" id="{857272D8-C079-005B-148F-3FF8E8C7A5D0}"/>
              </a:ext>
            </a:extLst>
          </p:cNvPr>
          <p:cNvSpPr/>
          <p:nvPr/>
        </p:nvSpPr>
        <p:spPr>
          <a:xfrm rot="-1793723">
            <a:off x="14954614" y="7616679"/>
            <a:ext cx="6666772" cy="2791711"/>
          </a:xfrm>
          <a:custGeom>
            <a:avLst/>
            <a:gdLst/>
            <a:ahLst/>
            <a:cxnLst/>
            <a:rect l="l" t="t" r="r" b="b"/>
            <a:pathLst>
              <a:path w="6666772" h="2791711">
                <a:moveTo>
                  <a:pt x="0" y="0"/>
                </a:moveTo>
                <a:lnTo>
                  <a:pt x="6666772" y="0"/>
                </a:lnTo>
                <a:lnTo>
                  <a:pt x="6666772" y="2791710"/>
                </a:lnTo>
                <a:lnTo>
                  <a:pt x="0" y="2791710"/>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B347B2AC-30B4-C7C8-A8A9-2FC59F089855}"/>
              </a:ext>
            </a:extLst>
          </p:cNvPr>
          <p:cNvSpPr/>
          <p:nvPr/>
        </p:nvSpPr>
        <p:spPr>
          <a:xfrm>
            <a:off x="7405791" y="5300507"/>
            <a:ext cx="1710977" cy="2642436"/>
          </a:xfrm>
          <a:custGeom>
            <a:avLst/>
            <a:gdLst/>
            <a:ahLst/>
            <a:cxnLst/>
            <a:rect l="l" t="t" r="r" b="b"/>
            <a:pathLst>
              <a:path w="1710977" h="2642436">
                <a:moveTo>
                  <a:pt x="0" y="0"/>
                </a:moveTo>
                <a:lnTo>
                  <a:pt x="1710978" y="0"/>
                </a:lnTo>
                <a:lnTo>
                  <a:pt x="1710978" y="2642435"/>
                </a:lnTo>
                <a:lnTo>
                  <a:pt x="0" y="2642435"/>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7" name="Freeform 37">
            <a:extLst>
              <a:ext uri="{FF2B5EF4-FFF2-40B4-BE49-F238E27FC236}">
                <a16:creationId xmlns:a16="http://schemas.microsoft.com/office/drawing/2014/main" id="{BE67267B-6833-370C-7657-7841AE3FC078}"/>
              </a:ext>
            </a:extLst>
          </p:cNvPr>
          <p:cNvSpPr/>
          <p:nvPr/>
        </p:nvSpPr>
        <p:spPr>
          <a:xfrm>
            <a:off x="245107" y="8493294"/>
            <a:ext cx="1567186" cy="1404590"/>
          </a:xfrm>
          <a:custGeom>
            <a:avLst/>
            <a:gdLst/>
            <a:ahLst/>
            <a:cxnLst/>
            <a:rect l="l" t="t" r="r" b="b"/>
            <a:pathLst>
              <a:path w="1567186" h="1404590">
                <a:moveTo>
                  <a:pt x="0" y="0"/>
                </a:moveTo>
                <a:lnTo>
                  <a:pt x="1567186" y="0"/>
                </a:lnTo>
                <a:lnTo>
                  <a:pt x="1567186" y="1404590"/>
                </a:lnTo>
                <a:lnTo>
                  <a:pt x="0" y="1404590"/>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8" name="TextBox 38">
            <a:extLst>
              <a:ext uri="{FF2B5EF4-FFF2-40B4-BE49-F238E27FC236}">
                <a16:creationId xmlns:a16="http://schemas.microsoft.com/office/drawing/2014/main" id="{F09BE181-5531-F7AF-6DAB-5EC323A9097F}"/>
              </a:ext>
            </a:extLst>
          </p:cNvPr>
          <p:cNvSpPr txBox="1"/>
          <p:nvPr/>
        </p:nvSpPr>
        <p:spPr>
          <a:xfrm>
            <a:off x="1908915" y="240815"/>
            <a:ext cx="5993059" cy="1521763"/>
          </a:xfrm>
          <a:prstGeom prst="rect">
            <a:avLst/>
          </a:prstGeom>
        </p:spPr>
        <p:txBody>
          <a:bodyPr lIns="0" tIns="0" rIns="0" bIns="0" rtlCol="0" anchor="t">
            <a:spAutoFit/>
          </a:bodyPr>
          <a:lstStyle/>
          <a:p>
            <a:pPr marL="0" lvl="0" indent="0" algn="l">
              <a:lnSpc>
                <a:spcPts val="11999"/>
              </a:lnSpc>
            </a:pPr>
            <a:r>
              <a:rPr lang="en-US" sz="9999" dirty="0">
                <a:solidFill>
                  <a:srgbClr val="F1F9FD"/>
                </a:solidFill>
                <a:latin typeface="More Sugar"/>
                <a:ea typeface="More Sugar"/>
                <a:cs typeface="More Sugar"/>
                <a:sym typeface="More Sugar"/>
              </a:rPr>
              <a:t>Shapes </a:t>
            </a:r>
          </a:p>
        </p:txBody>
      </p:sp>
      <p:pic>
        <p:nvPicPr>
          <p:cNvPr id="10" name="Picture 9">
            <a:extLst>
              <a:ext uri="{FF2B5EF4-FFF2-40B4-BE49-F238E27FC236}">
                <a16:creationId xmlns:a16="http://schemas.microsoft.com/office/drawing/2014/main" id="{0A6ADD4F-D74A-9C74-9DEF-EB78BA985960}"/>
              </a:ext>
            </a:extLst>
          </p:cNvPr>
          <p:cNvPicPr>
            <a:picLocks noChangeAspect="1"/>
          </p:cNvPicPr>
          <p:nvPr/>
        </p:nvPicPr>
        <p:blipFill>
          <a:blip r:embed="rId14"/>
          <a:stretch>
            <a:fillRect/>
          </a:stretch>
        </p:blipFill>
        <p:spPr>
          <a:xfrm>
            <a:off x="1276036" y="2180245"/>
            <a:ext cx="11144563" cy="7272343"/>
          </a:xfrm>
          <a:prstGeom prst="rect">
            <a:avLst/>
          </a:prstGeom>
        </p:spPr>
      </p:pic>
    </p:spTree>
    <p:extLst>
      <p:ext uri="{BB962C8B-B14F-4D97-AF65-F5344CB8AC3E}">
        <p14:creationId xmlns:p14="http://schemas.microsoft.com/office/powerpoint/2010/main" val="1934139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a:extLst>
            <a:ext uri="{FF2B5EF4-FFF2-40B4-BE49-F238E27FC236}">
              <a16:creationId xmlns:a16="http://schemas.microsoft.com/office/drawing/2014/main" id="{45C47BE5-9B98-3514-6C8D-0AFBA7E75F4A}"/>
            </a:ext>
          </a:extLst>
        </p:cNvPr>
        <p:cNvGrpSpPr/>
        <p:nvPr/>
      </p:nvGrpSpPr>
      <p:grpSpPr>
        <a:xfrm>
          <a:off x="0" y="0"/>
          <a:ext cx="0" cy="0"/>
          <a:chOff x="0" y="0"/>
          <a:chExt cx="0" cy="0"/>
        </a:xfrm>
      </p:grpSpPr>
      <p:sp>
        <p:nvSpPr>
          <p:cNvPr id="32" name="Freeform 32">
            <a:extLst>
              <a:ext uri="{FF2B5EF4-FFF2-40B4-BE49-F238E27FC236}">
                <a16:creationId xmlns:a16="http://schemas.microsoft.com/office/drawing/2014/main" id="{077950D2-E52A-EBC8-DF7D-3A97B88FA4EC}"/>
              </a:ext>
            </a:extLst>
          </p:cNvPr>
          <p:cNvSpPr/>
          <p:nvPr/>
        </p:nvSpPr>
        <p:spPr>
          <a:xfrm rot="-5400000" flipH="1" flipV="1">
            <a:off x="-3019242" y="764945"/>
            <a:ext cx="13973619" cy="8587424"/>
          </a:xfrm>
          <a:custGeom>
            <a:avLst/>
            <a:gdLst/>
            <a:ahLst/>
            <a:cxnLst/>
            <a:rect l="l" t="t" r="r" b="b"/>
            <a:pathLst>
              <a:path w="13973619" h="8587424">
                <a:moveTo>
                  <a:pt x="13973620" y="8587425"/>
                </a:moveTo>
                <a:lnTo>
                  <a:pt x="0" y="8587425"/>
                </a:lnTo>
                <a:lnTo>
                  <a:pt x="0" y="0"/>
                </a:lnTo>
                <a:lnTo>
                  <a:pt x="13973620" y="0"/>
                </a:lnTo>
                <a:lnTo>
                  <a:pt x="13973620" y="8587425"/>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2" name="Freeform 2">
            <a:extLst>
              <a:ext uri="{FF2B5EF4-FFF2-40B4-BE49-F238E27FC236}">
                <a16:creationId xmlns:a16="http://schemas.microsoft.com/office/drawing/2014/main" id="{939775E2-DD79-6943-7FE9-70A02FF3DEB9}"/>
              </a:ext>
            </a:extLst>
          </p:cNvPr>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7AC66860-BE13-8C7D-1C19-AAC1BA44BCEA}"/>
              </a:ext>
            </a:extLst>
          </p:cNvPr>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F8409232-B976-AF00-9DDF-0B45E80A77AF}"/>
              </a:ext>
            </a:extLst>
          </p:cNvPr>
          <p:cNvSpPr/>
          <p:nvPr/>
        </p:nvSpPr>
        <p:spPr>
          <a:xfrm rot="844515" flipH="1" flipV="1">
            <a:off x="4583763" y="7298321"/>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CC914077-6B55-8FCC-87C1-23FF4E5B444B}"/>
              </a:ext>
            </a:extLst>
          </p:cNvPr>
          <p:cNvSpPr/>
          <p:nvPr/>
        </p:nvSpPr>
        <p:spPr>
          <a:xfrm rot="844515" flipH="1" flipV="1">
            <a:off x="13216291" y="4887066"/>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2FBDB900-A151-96DA-598A-8D1EB14B6E95}"/>
              </a:ext>
            </a:extLst>
          </p:cNvPr>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A471854E-F966-4147-9E24-3D4F1929F7F4}"/>
              </a:ext>
            </a:extLst>
          </p:cNvPr>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AFA166D3-D8EF-9934-5961-EE5A45148BAC}"/>
              </a:ext>
            </a:extLst>
          </p:cNvPr>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9533C4B-92DE-35EA-6457-4E11386E566D}"/>
              </a:ext>
            </a:extLst>
          </p:cNvPr>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55620A89-C43A-C524-6990-10E71DC8AFFA}"/>
              </a:ext>
            </a:extLst>
          </p:cNvPr>
          <p:cNvGrpSpPr/>
          <p:nvPr/>
        </p:nvGrpSpPr>
        <p:grpSpPr>
          <a:xfrm>
            <a:off x="1724193" y="4768845"/>
            <a:ext cx="5058615" cy="289812"/>
            <a:chOff x="0" y="0"/>
            <a:chExt cx="6744820" cy="386416"/>
          </a:xfrm>
        </p:grpSpPr>
        <p:grpSp>
          <p:nvGrpSpPr>
            <p:cNvPr id="12" name="Group 12">
              <a:extLst>
                <a:ext uri="{FF2B5EF4-FFF2-40B4-BE49-F238E27FC236}">
                  <a16:creationId xmlns:a16="http://schemas.microsoft.com/office/drawing/2014/main" id="{CE3BBF9C-77CC-2DB5-11CB-343E137D95BA}"/>
                </a:ext>
              </a:extLst>
            </p:cNvPr>
            <p:cNvGrpSpPr/>
            <p:nvPr/>
          </p:nvGrpSpPr>
          <p:grpSpPr>
            <a:xfrm>
              <a:off x="0" y="125942"/>
              <a:ext cx="251883" cy="251883"/>
              <a:chOff x="0" y="0"/>
              <a:chExt cx="6350000" cy="6350000"/>
            </a:xfrm>
          </p:grpSpPr>
          <p:sp>
            <p:nvSpPr>
              <p:cNvPr id="13" name="Freeform 13">
                <a:extLst>
                  <a:ext uri="{FF2B5EF4-FFF2-40B4-BE49-F238E27FC236}">
                    <a16:creationId xmlns:a16="http://schemas.microsoft.com/office/drawing/2014/main" id="{483B2B8E-90EB-EB4F-1032-179ED9543FA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14" name="TextBox 14">
              <a:extLst>
                <a:ext uri="{FF2B5EF4-FFF2-40B4-BE49-F238E27FC236}">
                  <a16:creationId xmlns:a16="http://schemas.microsoft.com/office/drawing/2014/main" id="{14085234-C5A6-A8BD-CF56-CDD3D49066A4}"/>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15" name="Group 15">
            <a:extLst>
              <a:ext uri="{FF2B5EF4-FFF2-40B4-BE49-F238E27FC236}">
                <a16:creationId xmlns:a16="http://schemas.microsoft.com/office/drawing/2014/main" id="{B6233ABF-3534-CF42-E31B-0998722ABA34}"/>
              </a:ext>
            </a:extLst>
          </p:cNvPr>
          <p:cNvGrpSpPr/>
          <p:nvPr/>
        </p:nvGrpSpPr>
        <p:grpSpPr>
          <a:xfrm>
            <a:off x="1724193" y="5627504"/>
            <a:ext cx="5058615" cy="289812"/>
            <a:chOff x="0" y="0"/>
            <a:chExt cx="6744820" cy="386416"/>
          </a:xfrm>
        </p:grpSpPr>
        <p:grpSp>
          <p:nvGrpSpPr>
            <p:cNvPr id="16" name="Group 16">
              <a:extLst>
                <a:ext uri="{FF2B5EF4-FFF2-40B4-BE49-F238E27FC236}">
                  <a16:creationId xmlns:a16="http://schemas.microsoft.com/office/drawing/2014/main" id="{054AF5C2-5DA0-27F5-A23C-AFB2351A26F8}"/>
                </a:ext>
              </a:extLst>
            </p:cNvPr>
            <p:cNvGrpSpPr/>
            <p:nvPr/>
          </p:nvGrpSpPr>
          <p:grpSpPr>
            <a:xfrm>
              <a:off x="0" y="125942"/>
              <a:ext cx="251883" cy="251883"/>
              <a:chOff x="0" y="0"/>
              <a:chExt cx="6350000" cy="6350000"/>
            </a:xfrm>
          </p:grpSpPr>
          <p:sp>
            <p:nvSpPr>
              <p:cNvPr id="17" name="Freeform 17">
                <a:extLst>
                  <a:ext uri="{FF2B5EF4-FFF2-40B4-BE49-F238E27FC236}">
                    <a16:creationId xmlns:a16="http://schemas.microsoft.com/office/drawing/2014/main" id="{B3D7A37A-F4AB-4136-F804-94584DE1283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18" name="TextBox 18">
              <a:extLst>
                <a:ext uri="{FF2B5EF4-FFF2-40B4-BE49-F238E27FC236}">
                  <a16:creationId xmlns:a16="http://schemas.microsoft.com/office/drawing/2014/main" id="{868C528A-9328-634F-B4EE-A691E4BF0A23}"/>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19" name="Group 19">
            <a:extLst>
              <a:ext uri="{FF2B5EF4-FFF2-40B4-BE49-F238E27FC236}">
                <a16:creationId xmlns:a16="http://schemas.microsoft.com/office/drawing/2014/main" id="{C906FDA2-E9DD-2819-6512-425ADB94022E}"/>
              </a:ext>
            </a:extLst>
          </p:cNvPr>
          <p:cNvGrpSpPr/>
          <p:nvPr/>
        </p:nvGrpSpPr>
        <p:grpSpPr>
          <a:xfrm>
            <a:off x="1724193" y="6486164"/>
            <a:ext cx="5058615" cy="289812"/>
            <a:chOff x="0" y="0"/>
            <a:chExt cx="6744820" cy="386416"/>
          </a:xfrm>
        </p:grpSpPr>
        <p:grpSp>
          <p:nvGrpSpPr>
            <p:cNvPr id="20" name="Group 20">
              <a:extLst>
                <a:ext uri="{FF2B5EF4-FFF2-40B4-BE49-F238E27FC236}">
                  <a16:creationId xmlns:a16="http://schemas.microsoft.com/office/drawing/2014/main" id="{24BB1911-C551-72C1-571A-6933BFB753EB}"/>
                </a:ext>
              </a:extLst>
            </p:cNvPr>
            <p:cNvGrpSpPr/>
            <p:nvPr/>
          </p:nvGrpSpPr>
          <p:grpSpPr>
            <a:xfrm>
              <a:off x="0" y="125942"/>
              <a:ext cx="251883" cy="251883"/>
              <a:chOff x="0" y="0"/>
              <a:chExt cx="6350000" cy="6350000"/>
            </a:xfrm>
          </p:grpSpPr>
          <p:sp>
            <p:nvSpPr>
              <p:cNvPr id="21" name="Freeform 21">
                <a:extLst>
                  <a:ext uri="{FF2B5EF4-FFF2-40B4-BE49-F238E27FC236}">
                    <a16:creationId xmlns:a16="http://schemas.microsoft.com/office/drawing/2014/main" id="{5EBDD155-FB27-D619-432E-37B0F7E53BF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22" name="TextBox 22">
              <a:extLst>
                <a:ext uri="{FF2B5EF4-FFF2-40B4-BE49-F238E27FC236}">
                  <a16:creationId xmlns:a16="http://schemas.microsoft.com/office/drawing/2014/main" id="{E12DF91A-73DC-5131-C3E5-2FFA62C86B7A}"/>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23" name="Group 23">
            <a:extLst>
              <a:ext uri="{FF2B5EF4-FFF2-40B4-BE49-F238E27FC236}">
                <a16:creationId xmlns:a16="http://schemas.microsoft.com/office/drawing/2014/main" id="{D9F4CE2B-31B7-3ECD-3499-9D3DC4E55D94}"/>
              </a:ext>
            </a:extLst>
          </p:cNvPr>
          <p:cNvGrpSpPr/>
          <p:nvPr/>
        </p:nvGrpSpPr>
        <p:grpSpPr>
          <a:xfrm>
            <a:off x="1724193" y="7344823"/>
            <a:ext cx="5058615" cy="289812"/>
            <a:chOff x="0" y="0"/>
            <a:chExt cx="6744820" cy="386416"/>
          </a:xfrm>
        </p:grpSpPr>
        <p:grpSp>
          <p:nvGrpSpPr>
            <p:cNvPr id="24" name="Group 24">
              <a:extLst>
                <a:ext uri="{FF2B5EF4-FFF2-40B4-BE49-F238E27FC236}">
                  <a16:creationId xmlns:a16="http://schemas.microsoft.com/office/drawing/2014/main" id="{C0D1A3B3-C5EC-E3E6-0C75-6735B965B727}"/>
                </a:ext>
              </a:extLst>
            </p:cNvPr>
            <p:cNvGrpSpPr/>
            <p:nvPr/>
          </p:nvGrpSpPr>
          <p:grpSpPr>
            <a:xfrm>
              <a:off x="0" y="125942"/>
              <a:ext cx="251883" cy="251883"/>
              <a:chOff x="0" y="0"/>
              <a:chExt cx="6350000" cy="6350000"/>
            </a:xfrm>
          </p:grpSpPr>
          <p:sp>
            <p:nvSpPr>
              <p:cNvPr id="25" name="Freeform 25">
                <a:extLst>
                  <a:ext uri="{FF2B5EF4-FFF2-40B4-BE49-F238E27FC236}">
                    <a16:creationId xmlns:a16="http://schemas.microsoft.com/office/drawing/2014/main" id="{457A85BA-ECBF-46CF-B72C-33E98521D1C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26" name="TextBox 26">
              <a:extLst>
                <a:ext uri="{FF2B5EF4-FFF2-40B4-BE49-F238E27FC236}">
                  <a16:creationId xmlns:a16="http://schemas.microsoft.com/office/drawing/2014/main" id="{20C0187D-9082-FFB5-7571-5DD68485DCAC}"/>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27" name="Group 27">
            <a:extLst>
              <a:ext uri="{FF2B5EF4-FFF2-40B4-BE49-F238E27FC236}">
                <a16:creationId xmlns:a16="http://schemas.microsoft.com/office/drawing/2014/main" id="{122961AA-5159-7589-B42B-1ACA095B2324}"/>
              </a:ext>
            </a:extLst>
          </p:cNvPr>
          <p:cNvGrpSpPr/>
          <p:nvPr/>
        </p:nvGrpSpPr>
        <p:grpSpPr>
          <a:xfrm>
            <a:off x="1724193" y="8203482"/>
            <a:ext cx="5058615" cy="289812"/>
            <a:chOff x="0" y="0"/>
            <a:chExt cx="6744820" cy="386416"/>
          </a:xfrm>
        </p:grpSpPr>
        <p:grpSp>
          <p:nvGrpSpPr>
            <p:cNvPr id="28" name="Group 28">
              <a:extLst>
                <a:ext uri="{FF2B5EF4-FFF2-40B4-BE49-F238E27FC236}">
                  <a16:creationId xmlns:a16="http://schemas.microsoft.com/office/drawing/2014/main" id="{B0DED46C-D64E-B3D4-BAEF-A7CD5414FF6B}"/>
                </a:ext>
              </a:extLst>
            </p:cNvPr>
            <p:cNvGrpSpPr/>
            <p:nvPr/>
          </p:nvGrpSpPr>
          <p:grpSpPr>
            <a:xfrm>
              <a:off x="0" y="125942"/>
              <a:ext cx="251883" cy="251883"/>
              <a:chOff x="0" y="0"/>
              <a:chExt cx="6350000" cy="6350000"/>
            </a:xfrm>
          </p:grpSpPr>
          <p:sp>
            <p:nvSpPr>
              <p:cNvPr id="29" name="Freeform 29">
                <a:extLst>
                  <a:ext uri="{FF2B5EF4-FFF2-40B4-BE49-F238E27FC236}">
                    <a16:creationId xmlns:a16="http://schemas.microsoft.com/office/drawing/2014/main" id="{8FE4DC31-7BC1-65AB-A9B6-59D75EFC83D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30" name="TextBox 30">
              <a:extLst>
                <a:ext uri="{FF2B5EF4-FFF2-40B4-BE49-F238E27FC236}">
                  <a16:creationId xmlns:a16="http://schemas.microsoft.com/office/drawing/2014/main" id="{57B39AC1-AE79-9133-1AF6-D21DDFF80DF6}"/>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sp>
        <p:nvSpPr>
          <p:cNvPr id="31" name="AutoShape 31">
            <a:extLst>
              <a:ext uri="{FF2B5EF4-FFF2-40B4-BE49-F238E27FC236}">
                <a16:creationId xmlns:a16="http://schemas.microsoft.com/office/drawing/2014/main" id="{59DEDE52-34B8-CCA7-4048-B801A136491F}"/>
              </a:ext>
            </a:extLst>
          </p:cNvPr>
          <p:cNvSpPr/>
          <p:nvPr/>
        </p:nvSpPr>
        <p:spPr>
          <a:xfrm>
            <a:off x="1976429" y="1989821"/>
            <a:ext cx="5502928" cy="0"/>
          </a:xfrm>
          <a:prstGeom prst="line">
            <a:avLst/>
          </a:prstGeom>
          <a:ln w="104775" cap="flat">
            <a:solidFill>
              <a:srgbClr val="F1F9FD"/>
            </a:solidFill>
            <a:prstDash val="solid"/>
            <a:headEnd type="none" w="sm" len="sm"/>
            <a:tailEnd type="none" w="sm" len="sm"/>
          </a:ln>
        </p:spPr>
        <p:txBody>
          <a:bodyPr/>
          <a:lstStyle/>
          <a:p>
            <a:endParaRPr lang="en-US"/>
          </a:p>
        </p:txBody>
      </p:sp>
      <p:sp>
        <p:nvSpPr>
          <p:cNvPr id="33" name="Freeform 33">
            <a:extLst>
              <a:ext uri="{FF2B5EF4-FFF2-40B4-BE49-F238E27FC236}">
                <a16:creationId xmlns:a16="http://schemas.microsoft.com/office/drawing/2014/main" id="{5CFA1257-2CD8-C3C4-6AA1-F2E34F63B57B}"/>
              </a:ext>
            </a:extLst>
          </p:cNvPr>
          <p:cNvSpPr/>
          <p:nvPr/>
        </p:nvSpPr>
        <p:spPr>
          <a:xfrm flipH="1">
            <a:off x="15762190" y="432254"/>
            <a:ext cx="2223937" cy="1548416"/>
          </a:xfrm>
          <a:custGeom>
            <a:avLst/>
            <a:gdLst/>
            <a:ahLst/>
            <a:cxnLst/>
            <a:rect l="l" t="t" r="r" b="b"/>
            <a:pathLst>
              <a:path w="2223937" h="1548416">
                <a:moveTo>
                  <a:pt x="2223937" y="0"/>
                </a:moveTo>
                <a:lnTo>
                  <a:pt x="0" y="0"/>
                </a:lnTo>
                <a:lnTo>
                  <a:pt x="0" y="1548416"/>
                </a:lnTo>
                <a:lnTo>
                  <a:pt x="2223937" y="1548416"/>
                </a:lnTo>
                <a:lnTo>
                  <a:pt x="2223937"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7E326E74-5C2D-1386-C012-6AEBDCD0B734}"/>
              </a:ext>
            </a:extLst>
          </p:cNvPr>
          <p:cNvSpPr/>
          <p:nvPr/>
        </p:nvSpPr>
        <p:spPr>
          <a:xfrm>
            <a:off x="-1359765" y="225385"/>
            <a:ext cx="3083959" cy="2289895"/>
          </a:xfrm>
          <a:custGeom>
            <a:avLst/>
            <a:gdLst/>
            <a:ahLst/>
            <a:cxnLst/>
            <a:rect l="l" t="t" r="r" b="b"/>
            <a:pathLst>
              <a:path w="3083959" h="2289895">
                <a:moveTo>
                  <a:pt x="0" y="0"/>
                </a:moveTo>
                <a:lnTo>
                  <a:pt x="3083958" y="0"/>
                </a:lnTo>
                <a:lnTo>
                  <a:pt x="3083958" y="2289895"/>
                </a:lnTo>
                <a:lnTo>
                  <a:pt x="0" y="2289895"/>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5" name="Freeform 35">
            <a:extLst>
              <a:ext uri="{FF2B5EF4-FFF2-40B4-BE49-F238E27FC236}">
                <a16:creationId xmlns:a16="http://schemas.microsoft.com/office/drawing/2014/main" id="{15750D37-33E3-1966-978C-C866FF663FF0}"/>
              </a:ext>
            </a:extLst>
          </p:cNvPr>
          <p:cNvSpPr/>
          <p:nvPr/>
        </p:nvSpPr>
        <p:spPr>
          <a:xfrm rot="-1793723">
            <a:off x="14954614" y="7616679"/>
            <a:ext cx="6666772" cy="2791711"/>
          </a:xfrm>
          <a:custGeom>
            <a:avLst/>
            <a:gdLst/>
            <a:ahLst/>
            <a:cxnLst/>
            <a:rect l="l" t="t" r="r" b="b"/>
            <a:pathLst>
              <a:path w="6666772" h="2791711">
                <a:moveTo>
                  <a:pt x="0" y="0"/>
                </a:moveTo>
                <a:lnTo>
                  <a:pt x="6666772" y="0"/>
                </a:lnTo>
                <a:lnTo>
                  <a:pt x="6666772" y="2791710"/>
                </a:lnTo>
                <a:lnTo>
                  <a:pt x="0" y="2791710"/>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2764447B-AD19-4A76-252A-C1220D497EBD}"/>
              </a:ext>
            </a:extLst>
          </p:cNvPr>
          <p:cNvSpPr/>
          <p:nvPr/>
        </p:nvSpPr>
        <p:spPr>
          <a:xfrm>
            <a:off x="7405791" y="5300507"/>
            <a:ext cx="1710977" cy="2642436"/>
          </a:xfrm>
          <a:custGeom>
            <a:avLst/>
            <a:gdLst/>
            <a:ahLst/>
            <a:cxnLst/>
            <a:rect l="l" t="t" r="r" b="b"/>
            <a:pathLst>
              <a:path w="1710977" h="2642436">
                <a:moveTo>
                  <a:pt x="0" y="0"/>
                </a:moveTo>
                <a:lnTo>
                  <a:pt x="1710978" y="0"/>
                </a:lnTo>
                <a:lnTo>
                  <a:pt x="1710978" y="2642435"/>
                </a:lnTo>
                <a:lnTo>
                  <a:pt x="0" y="2642435"/>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7" name="Freeform 37">
            <a:extLst>
              <a:ext uri="{FF2B5EF4-FFF2-40B4-BE49-F238E27FC236}">
                <a16:creationId xmlns:a16="http://schemas.microsoft.com/office/drawing/2014/main" id="{C75543B4-1301-3194-95B4-6E6DA2623969}"/>
              </a:ext>
            </a:extLst>
          </p:cNvPr>
          <p:cNvSpPr/>
          <p:nvPr/>
        </p:nvSpPr>
        <p:spPr>
          <a:xfrm>
            <a:off x="245107" y="8493294"/>
            <a:ext cx="1567186" cy="1404590"/>
          </a:xfrm>
          <a:custGeom>
            <a:avLst/>
            <a:gdLst/>
            <a:ahLst/>
            <a:cxnLst/>
            <a:rect l="l" t="t" r="r" b="b"/>
            <a:pathLst>
              <a:path w="1567186" h="1404590">
                <a:moveTo>
                  <a:pt x="0" y="0"/>
                </a:moveTo>
                <a:lnTo>
                  <a:pt x="1567186" y="0"/>
                </a:lnTo>
                <a:lnTo>
                  <a:pt x="1567186" y="1404590"/>
                </a:lnTo>
                <a:lnTo>
                  <a:pt x="0" y="1404590"/>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8" name="TextBox 38">
            <a:extLst>
              <a:ext uri="{FF2B5EF4-FFF2-40B4-BE49-F238E27FC236}">
                <a16:creationId xmlns:a16="http://schemas.microsoft.com/office/drawing/2014/main" id="{185780D2-25B1-D4AE-072C-9CD43DFF9DD1}"/>
              </a:ext>
            </a:extLst>
          </p:cNvPr>
          <p:cNvSpPr txBox="1"/>
          <p:nvPr/>
        </p:nvSpPr>
        <p:spPr>
          <a:xfrm>
            <a:off x="2010189" y="468058"/>
            <a:ext cx="7106579" cy="1521763"/>
          </a:xfrm>
          <a:prstGeom prst="rect">
            <a:avLst/>
          </a:prstGeom>
        </p:spPr>
        <p:txBody>
          <a:bodyPr wrap="square" lIns="0" tIns="0" rIns="0" bIns="0" rtlCol="0" anchor="t">
            <a:spAutoFit/>
          </a:bodyPr>
          <a:lstStyle/>
          <a:p>
            <a:pPr marL="0" lvl="0" indent="0" algn="l">
              <a:lnSpc>
                <a:spcPts val="11999"/>
              </a:lnSpc>
            </a:pPr>
            <a:r>
              <a:rPr lang="en-US" sz="9999" dirty="0">
                <a:solidFill>
                  <a:srgbClr val="F1F9FD"/>
                </a:solidFill>
                <a:latin typeface="More Sugar"/>
                <a:ea typeface="More Sugar"/>
                <a:cs typeface="More Sugar"/>
                <a:sym typeface="More Sugar"/>
              </a:rPr>
              <a:t>Description</a:t>
            </a:r>
          </a:p>
        </p:txBody>
      </p:sp>
      <p:pic>
        <p:nvPicPr>
          <p:cNvPr id="40" name="Picture 39">
            <a:extLst>
              <a:ext uri="{FF2B5EF4-FFF2-40B4-BE49-F238E27FC236}">
                <a16:creationId xmlns:a16="http://schemas.microsoft.com/office/drawing/2014/main" id="{6047A374-3B5C-EF53-3863-F78B97CD6C34}"/>
              </a:ext>
            </a:extLst>
          </p:cNvPr>
          <p:cNvPicPr>
            <a:picLocks noChangeAspect="1"/>
          </p:cNvPicPr>
          <p:nvPr/>
        </p:nvPicPr>
        <p:blipFill>
          <a:blip r:embed="rId13"/>
          <a:stretch>
            <a:fillRect/>
          </a:stretch>
        </p:blipFill>
        <p:spPr>
          <a:xfrm>
            <a:off x="1524001" y="2308197"/>
            <a:ext cx="15468600" cy="7332081"/>
          </a:xfrm>
          <a:prstGeom prst="rect">
            <a:avLst/>
          </a:prstGeom>
        </p:spPr>
      </p:pic>
    </p:spTree>
    <p:extLst>
      <p:ext uri="{BB962C8B-B14F-4D97-AF65-F5344CB8AC3E}">
        <p14:creationId xmlns:p14="http://schemas.microsoft.com/office/powerpoint/2010/main" val="2353974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p:cNvGrpSpPr/>
        <p:nvPr/>
      </p:nvGrpSpPr>
      <p:grpSpPr>
        <a:xfrm>
          <a:off x="0" y="0"/>
          <a:ext cx="0" cy="0"/>
          <a:chOff x="0" y="0"/>
          <a:chExt cx="0" cy="0"/>
        </a:xfrm>
      </p:grpSpPr>
      <p:sp>
        <p:nvSpPr>
          <p:cNvPr id="2" name="Freeform 2"/>
          <p:cNvSpPr/>
          <p:nvPr/>
        </p:nvSpPr>
        <p:spPr>
          <a:xfrm>
            <a:off x="2294731" y="-2426643"/>
            <a:ext cx="13698538" cy="7003378"/>
          </a:xfrm>
          <a:custGeom>
            <a:avLst/>
            <a:gdLst/>
            <a:ahLst/>
            <a:cxnLst/>
            <a:rect l="l" t="t" r="r" b="b"/>
            <a:pathLst>
              <a:path w="13698538" h="7003378">
                <a:moveTo>
                  <a:pt x="0" y="0"/>
                </a:moveTo>
                <a:lnTo>
                  <a:pt x="13698538" y="0"/>
                </a:lnTo>
                <a:lnTo>
                  <a:pt x="13698538" y="7003378"/>
                </a:lnTo>
                <a:lnTo>
                  <a:pt x="0" y="7003378"/>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4" name="Freeform 4"/>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p:cNvSpPr/>
          <p:nvPr/>
        </p:nvSpPr>
        <p:spPr>
          <a:xfrm rot="844515" flipH="1" flipV="1">
            <a:off x="4583763" y="7032120"/>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p:cNvSpPr/>
          <p:nvPr/>
        </p:nvSpPr>
        <p:spPr>
          <a:xfrm>
            <a:off x="2735343" y="4883509"/>
            <a:ext cx="10236058" cy="790465"/>
          </a:xfrm>
          <a:custGeom>
            <a:avLst/>
            <a:gdLst/>
            <a:ahLst/>
            <a:cxnLst/>
            <a:rect l="l" t="t" r="r" b="b"/>
            <a:pathLst>
              <a:path w="10236058" h="790465">
                <a:moveTo>
                  <a:pt x="0" y="0"/>
                </a:moveTo>
                <a:lnTo>
                  <a:pt x="10236057" y="0"/>
                </a:lnTo>
                <a:lnTo>
                  <a:pt x="10236057" y="790465"/>
                </a:lnTo>
                <a:lnTo>
                  <a:pt x="0" y="790465"/>
                </a:lnTo>
                <a:lnTo>
                  <a:pt x="0" y="0"/>
                </a:lnTo>
                <a:close/>
              </a:path>
            </a:pathLst>
          </a:custGeom>
          <a:blipFill>
            <a:blip r:embed="rId7">
              <a:extLst>
                <a:ext uri="{96DAC541-7B7A-43D3-8B79-37D633B846F1}">
                  <asvg:svgBlip xmlns:asvg="http://schemas.microsoft.com/office/drawing/2016/SVG/main" r:embed="rId8"/>
                </a:ext>
              </a:extLst>
            </a:blip>
            <a:stretch>
              <a:fillRect r="-7384"/>
            </a:stretch>
          </a:blipFill>
        </p:spPr>
        <p:txBody>
          <a:bodyPr/>
          <a:lstStyle/>
          <a:p>
            <a:endParaRPr lang="en-US"/>
          </a:p>
        </p:txBody>
      </p:sp>
      <p:sp>
        <p:nvSpPr>
          <p:cNvPr id="7" name="Freeform 7"/>
          <p:cNvSpPr/>
          <p:nvPr/>
        </p:nvSpPr>
        <p:spPr>
          <a:xfrm rot="844515" flipH="1" flipV="1">
            <a:off x="13242661" y="4554190"/>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0" name="Freeform 10"/>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1" name="Freeform 11"/>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2" name="Freeform 12"/>
          <p:cNvSpPr/>
          <p:nvPr/>
        </p:nvSpPr>
        <p:spPr>
          <a:xfrm>
            <a:off x="2091558" y="4539303"/>
            <a:ext cx="1287570" cy="1134671"/>
          </a:xfrm>
          <a:custGeom>
            <a:avLst/>
            <a:gdLst/>
            <a:ahLst/>
            <a:cxnLst/>
            <a:rect l="l" t="t" r="r" b="b"/>
            <a:pathLst>
              <a:path w="1287570" h="1134671">
                <a:moveTo>
                  <a:pt x="0" y="0"/>
                </a:moveTo>
                <a:lnTo>
                  <a:pt x="1287569" y="0"/>
                </a:lnTo>
                <a:lnTo>
                  <a:pt x="1287569" y="1134671"/>
                </a:lnTo>
                <a:lnTo>
                  <a:pt x="0" y="1134671"/>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3" name="Freeform 13"/>
          <p:cNvSpPr/>
          <p:nvPr/>
        </p:nvSpPr>
        <p:spPr>
          <a:xfrm>
            <a:off x="12404500" y="4448783"/>
            <a:ext cx="2526167" cy="1225191"/>
          </a:xfrm>
          <a:custGeom>
            <a:avLst/>
            <a:gdLst/>
            <a:ahLst/>
            <a:cxnLst/>
            <a:rect l="l" t="t" r="r" b="b"/>
            <a:pathLst>
              <a:path w="2526167" h="1225191">
                <a:moveTo>
                  <a:pt x="0" y="0"/>
                </a:moveTo>
                <a:lnTo>
                  <a:pt x="2526167" y="0"/>
                </a:lnTo>
                <a:lnTo>
                  <a:pt x="2526167" y="1225191"/>
                </a:lnTo>
                <a:lnTo>
                  <a:pt x="0" y="1225191"/>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4" name="Freeform 14"/>
          <p:cNvSpPr/>
          <p:nvPr/>
        </p:nvSpPr>
        <p:spPr>
          <a:xfrm rot="756400" flipH="1">
            <a:off x="7156451" y="4679935"/>
            <a:ext cx="1236819" cy="1139419"/>
          </a:xfrm>
          <a:custGeom>
            <a:avLst/>
            <a:gdLst/>
            <a:ahLst/>
            <a:cxnLst/>
            <a:rect l="l" t="t" r="r" b="b"/>
            <a:pathLst>
              <a:path w="1236819" h="1139419">
                <a:moveTo>
                  <a:pt x="1236818" y="0"/>
                </a:moveTo>
                <a:lnTo>
                  <a:pt x="0" y="0"/>
                </a:lnTo>
                <a:lnTo>
                  <a:pt x="0" y="1139419"/>
                </a:lnTo>
                <a:lnTo>
                  <a:pt x="1236818" y="1139419"/>
                </a:lnTo>
                <a:lnTo>
                  <a:pt x="1236818"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5" name="Freeform 15"/>
          <p:cNvSpPr/>
          <p:nvPr/>
        </p:nvSpPr>
        <p:spPr>
          <a:xfrm>
            <a:off x="-1762570" y="7873888"/>
            <a:ext cx="3880498" cy="3686473"/>
          </a:xfrm>
          <a:custGeom>
            <a:avLst/>
            <a:gdLst/>
            <a:ahLst/>
            <a:cxnLst/>
            <a:rect l="l" t="t" r="r" b="b"/>
            <a:pathLst>
              <a:path w="3880498" h="3686473">
                <a:moveTo>
                  <a:pt x="0" y="0"/>
                </a:moveTo>
                <a:lnTo>
                  <a:pt x="3880498" y="0"/>
                </a:lnTo>
                <a:lnTo>
                  <a:pt x="3880498" y="3686473"/>
                </a:lnTo>
                <a:lnTo>
                  <a:pt x="0" y="3686473"/>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6" name="TextBox 16"/>
          <p:cNvSpPr txBox="1"/>
          <p:nvPr/>
        </p:nvSpPr>
        <p:spPr>
          <a:xfrm>
            <a:off x="2117928" y="5962229"/>
            <a:ext cx="4178738" cy="1567289"/>
          </a:xfrm>
          <a:prstGeom prst="rect">
            <a:avLst/>
          </a:prstGeom>
        </p:spPr>
        <p:txBody>
          <a:bodyPr lIns="0" tIns="0" rIns="0" bIns="0" rtlCol="0" anchor="t">
            <a:spAutoFit/>
          </a:bodyPr>
          <a:lstStyle/>
          <a:p>
            <a:pPr>
              <a:lnSpc>
                <a:spcPts val="4200"/>
              </a:lnSpc>
            </a:pPr>
            <a:r>
              <a:rPr lang="en-US" sz="3000" dirty="0">
                <a:solidFill>
                  <a:srgbClr val="F1F9FD"/>
                </a:solidFill>
                <a:latin typeface="More Sugar Thin"/>
                <a:ea typeface="More Sugar Thin"/>
                <a:cs typeface="More Sugar Thin"/>
                <a:sym typeface="More Sugar Thin"/>
              </a:rPr>
              <a:t>Identifying Key Regions for Tourism</a:t>
            </a:r>
          </a:p>
          <a:p>
            <a:pPr algn="l">
              <a:lnSpc>
                <a:spcPts val="4200"/>
              </a:lnSpc>
            </a:pPr>
            <a:endParaRPr lang="en-US" sz="3000" dirty="0">
              <a:solidFill>
                <a:srgbClr val="F1F9FD"/>
              </a:solidFill>
              <a:latin typeface="More Sugar Thin"/>
              <a:ea typeface="More Sugar Thin"/>
              <a:cs typeface="More Sugar Thin"/>
              <a:sym typeface="More Sugar Thin"/>
            </a:endParaRPr>
          </a:p>
        </p:txBody>
      </p:sp>
      <p:sp>
        <p:nvSpPr>
          <p:cNvPr id="18" name="TextBox 18"/>
          <p:cNvSpPr txBox="1"/>
          <p:nvPr/>
        </p:nvSpPr>
        <p:spPr>
          <a:xfrm>
            <a:off x="7273982" y="5962229"/>
            <a:ext cx="4178738" cy="1567289"/>
          </a:xfrm>
          <a:prstGeom prst="rect">
            <a:avLst/>
          </a:prstGeom>
        </p:spPr>
        <p:txBody>
          <a:bodyPr lIns="0" tIns="0" rIns="0" bIns="0" rtlCol="0" anchor="t">
            <a:spAutoFit/>
          </a:bodyPr>
          <a:lstStyle/>
          <a:p>
            <a:pPr>
              <a:lnSpc>
                <a:spcPts val="4200"/>
              </a:lnSpc>
            </a:pPr>
            <a:r>
              <a:rPr lang="en-US" sz="3000" dirty="0">
                <a:solidFill>
                  <a:srgbClr val="F1F9FD"/>
                </a:solidFill>
                <a:latin typeface="More Sugar Thin"/>
                <a:ea typeface="More Sugar Thin"/>
                <a:cs typeface="More Sugar Thin"/>
                <a:sym typeface="More Sugar Thin"/>
              </a:rPr>
              <a:t>Timing Opportunities for Tour Experiences</a:t>
            </a:r>
          </a:p>
          <a:p>
            <a:pPr algn="l">
              <a:lnSpc>
                <a:spcPts val="4200"/>
              </a:lnSpc>
            </a:pPr>
            <a:endParaRPr lang="en-US" sz="3000" dirty="0">
              <a:solidFill>
                <a:srgbClr val="F1F9FD"/>
              </a:solidFill>
              <a:latin typeface="More Sugar Thin"/>
              <a:ea typeface="More Sugar Thin"/>
              <a:cs typeface="More Sugar Thin"/>
              <a:sym typeface="More Sugar Thin"/>
            </a:endParaRPr>
          </a:p>
        </p:txBody>
      </p:sp>
      <p:sp>
        <p:nvSpPr>
          <p:cNvPr id="20" name="TextBox 20"/>
          <p:cNvSpPr txBox="1"/>
          <p:nvPr/>
        </p:nvSpPr>
        <p:spPr>
          <a:xfrm>
            <a:off x="12430037" y="5962229"/>
            <a:ext cx="4178738" cy="2105898"/>
          </a:xfrm>
          <a:prstGeom prst="rect">
            <a:avLst/>
          </a:prstGeom>
        </p:spPr>
        <p:txBody>
          <a:bodyPr lIns="0" tIns="0" rIns="0" bIns="0" rtlCol="0" anchor="t">
            <a:spAutoFit/>
          </a:bodyPr>
          <a:lstStyle/>
          <a:p>
            <a:pPr>
              <a:lnSpc>
                <a:spcPts val="4200"/>
              </a:lnSpc>
            </a:pPr>
            <a:r>
              <a:rPr lang="en-US" sz="3000" dirty="0">
                <a:solidFill>
                  <a:srgbClr val="F1F9FD"/>
                </a:solidFill>
                <a:latin typeface="More Sugar Thin"/>
                <a:ea typeface="More Sugar Thin"/>
                <a:cs typeface="More Sugar Thin"/>
                <a:sym typeface="More Sugar Thin"/>
              </a:rPr>
              <a:t>Themed Experiences Based on UFO Shapes and Description</a:t>
            </a:r>
          </a:p>
          <a:p>
            <a:pPr algn="l">
              <a:lnSpc>
                <a:spcPts val="4200"/>
              </a:lnSpc>
            </a:pPr>
            <a:endParaRPr lang="en-US" sz="3000" dirty="0">
              <a:solidFill>
                <a:srgbClr val="F1F9FD"/>
              </a:solidFill>
              <a:latin typeface="More Sugar Thin"/>
              <a:ea typeface="More Sugar Thin"/>
              <a:cs typeface="More Sugar Thin"/>
              <a:sym typeface="More Sugar Thin"/>
            </a:endParaRPr>
          </a:p>
        </p:txBody>
      </p:sp>
      <p:sp>
        <p:nvSpPr>
          <p:cNvPr id="22" name="Freeform 22"/>
          <p:cNvSpPr/>
          <p:nvPr/>
        </p:nvSpPr>
        <p:spPr>
          <a:xfrm>
            <a:off x="16001180" y="7873888"/>
            <a:ext cx="3880498" cy="3686473"/>
          </a:xfrm>
          <a:custGeom>
            <a:avLst/>
            <a:gdLst/>
            <a:ahLst/>
            <a:cxnLst/>
            <a:rect l="l" t="t" r="r" b="b"/>
            <a:pathLst>
              <a:path w="3880498" h="3686473">
                <a:moveTo>
                  <a:pt x="0" y="0"/>
                </a:moveTo>
                <a:lnTo>
                  <a:pt x="3880498" y="0"/>
                </a:lnTo>
                <a:lnTo>
                  <a:pt x="3880498" y="3686473"/>
                </a:lnTo>
                <a:lnTo>
                  <a:pt x="0" y="3686473"/>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3" name="Freeform 23"/>
          <p:cNvSpPr/>
          <p:nvPr/>
        </p:nvSpPr>
        <p:spPr>
          <a:xfrm rot="556956">
            <a:off x="15875494" y="2385644"/>
            <a:ext cx="1384583" cy="1171251"/>
          </a:xfrm>
          <a:custGeom>
            <a:avLst/>
            <a:gdLst/>
            <a:ahLst/>
            <a:cxnLst/>
            <a:rect l="l" t="t" r="r" b="b"/>
            <a:pathLst>
              <a:path w="1384583" h="1171251">
                <a:moveTo>
                  <a:pt x="0" y="0"/>
                </a:moveTo>
                <a:lnTo>
                  <a:pt x="1384583" y="0"/>
                </a:lnTo>
                <a:lnTo>
                  <a:pt x="1384583" y="1171250"/>
                </a:lnTo>
                <a:lnTo>
                  <a:pt x="0" y="1171250"/>
                </a:lnTo>
                <a:lnTo>
                  <a:pt x="0" y="0"/>
                </a:lnTo>
                <a:close/>
              </a:path>
            </a:pathLst>
          </a:custGeom>
          <a:blipFill>
            <a:blip r:embed="rId1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4" name="Freeform 24"/>
          <p:cNvSpPr/>
          <p:nvPr/>
        </p:nvSpPr>
        <p:spPr>
          <a:xfrm>
            <a:off x="661258" y="2504982"/>
            <a:ext cx="1456670" cy="1052444"/>
          </a:xfrm>
          <a:custGeom>
            <a:avLst/>
            <a:gdLst/>
            <a:ahLst/>
            <a:cxnLst/>
            <a:rect l="l" t="t" r="r" b="b"/>
            <a:pathLst>
              <a:path w="1456670" h="1052444">
                <a:moveTo>
                  <a:pt x="0" y="0"/>
                </a:moveTo>
                <a:lnTo>
                  <a:pt x="1456670" y="0"/>
                </a:lnTo>
                <a:lnTo>
                  <a:pt x="1456670" y="1052444"/>
                </a:lnTo>
                <a:lnTo>
                  <a:pt x="0" y="1052444"/>
                </a:lnTo>
                <a:lnTo>
                  <a:pt x="0" y="0"/>
                </a:lnTo>
                <a:close/>
              </a:path>
            </a:pathLst>
          </a:custGeom>
          <a:blipFill>
            <a:blip r:embed="rId1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5" name="TextBox 25"/>
          <p:cNvSpPr txBox="1"/>
          <p:nvPr/>
        </p:nvSpPr>
        <p:spPr>
          <a:xfrm>
            <a:off x="3031820" y="779620"/>
            <a:ext cx="12021187" cy="1714124"/>
          </a:xfrm>
          <a:prstGeom prst="rect">
            <a:avLst/>
          </a:prstGeom>
        </p:spPr>
        <p:txBody>
          <a:bodyPr lIns="0" tIns="0" rIns="0" bIns="0" rtlCol="0" anchor="t">
            <a:spAutoFit/>
          </a:bodyPr>
          <a:lstStyle/>
          <a:p>
            <a:pPr algn="ctr">
              <a:lnSpc>
                <a:spcPts val="13999"/>
              </a:lnSpc>
            </a:pPr>
            <a:r>
              <a:rPr lang="en-US" sz="9999" dirty="0">
                <a:solidFill>
                  <a:srgbClr val="F1F9FD"/>
                </a:solidFill>
                <a:latin typeface="More Sugar"/>
                <a:ea typeface="More Sugar"/>
                <a:cs typeface="More Sugar"/>
                <a:sym typeface="More Sugar"/>
              </a:rPr>
              <a:t>Insights</a:t>
            </a:r>
          </a:p>
        </p:txBody>
      </p:sp>
      <p:sp>
        <p:nvSpPr>
          <p:cNvPr id="26" name="TextBox 19">
            <a:extLst>
              <a:ext uri="{FF2B5EF4-FFF2-40B4-BE49-F238E27FC236}">
                <a16:creationId xmlns:a16="http://schemas.microsoft.com/office/drawing/2014/main" id="{370A3A46-BD47-294A-DF08-B7A5AD15573F}"/>
              </a:ext>
            </a:extLst>
          </p:cNvPr>
          <p:cNvSpPr txBox="1"/>
          <p:nvPr/>
        </p:nvSpPr>
        <p:spPr>
          <a:xfrm>
            <a:off x="4207297" y="8380363"/>
            <a:ext cx="3720486" cy="408317"/>
          </a:xfrm>
          <a:prstGeom prst="rect">
            <a:avLst/>
          </a:prstGeom>
        </p:spPr>
        <p:txBody>
          <a:bodyPr lIns="0" tIns="0" rIns="0" bIns="0" rtlCol="0" anchor="t">
            <a:spAutoFit/>
          </a:bodyPr>
          <a:lstStyle/>
          <a:p>
            <a:pPr algn="l">
              <a:lnSpc>
                <a:spcPts val="3499"/>
              </a:lnSpc>
            </a:pPr>
            <a:r>
              <a:rPr lang="en-US" sz="2499" dirty="0">
                <a:solidFill>
                  <a:srgbClr val="F1F9FD"/>
                </a:solidFill>
                <a:latin typeface="More Sugar Thin"/>
                <a:ea typeface="More Sugar Thin"/>
                <a:cs typeface="More Sugar Thin"/>
                <a:sym typeface="More Sugar Thin"/>
              </a:rPr>
              <a:t>* Link to </a:t>
            </a:r>
            <a:r>
              <a:rPr lang="en-US" sz="2499" dirty="0" err="1">
                <a:solidFill>
                  <a:srgbClr val="F1F9FD"/>
                </a:solidFill>
                <a:latin typeface="More Sugar Thin"/>
                <a:ea typeface="More Sugar Thin"/>
                <a:cs typeface="More Sugar Thin"/>
                <a:sym typeface="More Sugar Thin"/>
              </a:rPr>
              <a:t>Tableu</a:t>
            </a:r>
            <a:r>
              <a:rPr lang="en-US" sz="2499" dirty="0">
                <a:solidFill>
                  <a:srgbClr val="F1F9FD"/>
                </a:solidFill>
                <a:latin typeface="More Sugar Thin"/>
                <a:ea typeface="More Sugar Thin"/>
                <a:cs typeface="More Sugar Thin"/>
                <a:sym typeface="More Sugar Thin"/>
              </a:rPr>
              <a:t> :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p:cNvGrpSpPr/>
        <p:nvPr/>
      </p:nvGrpSpPr>
      <p:grpSpPr>
        <a:xfrm>
          <a:off x="0" y="0"/>
          <a:ext cx="0" cy="0"/>
          <a:chOff x="0" y="0"/>
          <a:chExt cx="0" cy="0"/>
        </a:xfrm>
      </p:grpSpPr>
      <p:sp>
        <p:nvSpPr>
          <p:cNvPr id="2" name="Freeform 2"/>
          <p:cNvSpPr/>
          <p:nvPr/>
        </p:nvSpPr>
        <p:spPr>
          <a:xfrm flipV="1">
            <a:off x="-942016" y="646718"/>
            <a:ext cx="20387451" cy="9420172"/>
          </a:xfrm>
          <a:custGeom>
            <a:avLst/>
            <a:gdLst/>
            <a:ahLst/>
            <a:cxnLst/>
            <a:rect l="l" t="t" r="r" b="b"/>
            <a:pathLst>
              <a:path w="20387451" h="9420172">
                <a:moveTo>
                  <a:pt x="0" y="9420172"/>
                </a:moveTo>
                <a:lnTo>
                  <a:pt x="20387452" y="9420172"/>
                </a:lnTo>
                <a:lnTo>
                  <a:pt x="20387452" y="0"/>
                </a:lnTo>
                <a:lnTo>
                  <a:pt x="0" y="0"/>
                </a:lnTo>
                <a:lnTo>
                  <a:pt x="0" y="9420172"/>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4" name="Freeform 4"/>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p:cNvSpPr/>
          <p:nvPr/>
        </p:nvSpPr>
        <p:spPr>
          <a:xfrm rot="844515" flipH="1" flipV="1">
            <a:off x="4583763" y="7298321"/>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p:cNvSpPr/>
          <p:nvPr/>
        </p:nvSpPr>
        <p:spPr>
          <a:xfrm rot="844515" flipH="1" flipV="1">
            <a:off x="13216291" y="4887066"/>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0" name="Freeform 10"/>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1" name="TextBox 11"/>
          <p:cNvSpPr txBox="1"/>
          <p:nvPr/>
        </p:nvSpPr>
        <p:spPr>
          <a:xfrm>
            <a:off x="3133407" y="1766239"/>
            <a:ext cx="12021187" cy="1717577"/>
          </a:xfrm>
          <a:prstGeom prst="rect">
            <a:avLst/>
          </a:prstGeom>
        </p:spPr>
        <p:txBody>
          <a:bodyPr lIns="0" tIns="0" rIns="0" bIns="0" rtlCol="0" anchor="t">
            <a:spAutoFit/>
          </a:bodyPr>
          <a:lstStyle/>
          <a:p>
            <a:pPr algn="ctr">
              <a:lnSpc>
                <a:spcPts val="13999"/>
              </a:lnSpc>
            </a:pPr>
            <a:r>
              <a:rPr lang="en-US" sz="9999">
                <a:solidFill>
                  <a:srgbClr val="F1F9FD"/>
                </a:solidFill>
                <a:latin typeface="More Sugar"/>
                <a:ea typeface="More Sugar"/>
                <a:cs typeface="More Sugar"/>
                <a:sym typeface="More Sugar"/>
              </a:rPr>
              <a:t>Conclusion</a:t>
            </a:r>
          </a:p>
        </p:txBody>
      </p:sp>
      <p:grpSp>
        <p:nvGrpSpPr>
          <p:cNvPr id="12" name="Group 12"/>
          <p:cNvGrpSpPr/>
          <p:nvPr/>
        </p:nvGrpSpPr>
        <p:grpSpPr>
          <a:xfrm>
            <a:off x="-3264425" y="2575049"/>
            <a:ext cx="24816849" cy="11130080"/>
            <a:chOff x="0" y="0"/>
            <a:chExt cx="33089132" cy="14840106"/>
          </a:xfrm>
        </p:grpSpPr>
        <p:sp>
          <p:nvSpPr>
            <p:cNvPr id="13" name="Freeform 13"/>
            <p:cNvSpPr/>
            <p:nvPr/>
          </p:nvSpPr>
          <p:spPr>
            <a:xfrm>
              <a:off x="18249026" y="0"/>
              <a:ext cx="14840106" cy="14840106"/>
            </a:xfrm>
            <a:custGeom>
              <a:avLst/>
              <a:gdLst/>
              <a:ahLst/>
              <a:cxnLst/>
              <a:rect l="l" t="t" r="r" b="b"/>
              <a:pathLst>
                <a:path w="14840106" h="14840106">
                  <a:moveTo>
                    <a:pt x="0" y="0"/>
                  </a:moveTo>
                  <a:lnTo>
                    <a:pt x="14840106" y="0"/>
                  </a:lnTo>
                  <a:lnTo>
                    <a:pt x="14840106" y="14840106"/>
                  </a:lnTo>
                  <a:lnTo>
                    <a:pt x="0" y="14840106"/>
                  </a:lnTo>
                  <a:lnTo>
                    <a:pt x="0" y="0"/>
                  </a:lnTo>
                  <a:close/>
                </a:path>
              </a:pathLst>
            </a:custGeom>
            <a:blipFill>
              <a:blip r:embed="rId8">
                <a:alphaModFix amt="15000"/>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4" name="Group 14"/>
            <p:cNvGrpSpPr>
              <a:grpSpLocks noChangeAspect="1"/>
            </p:cNvGrpSpPr>
            <p:nvPr/>
          </p:nvGrpSpPr>
          <p:grpSpPr>
            <a:xfrm>
              <a:off x="21434865" y="3185856"/>
              <a:ext cx="8468428" cy="8468395"/>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16" name="Freeform 16"/>
            <p:cNvSpPr/>
            <p:nvPr/>
          </p:nvSpPr>
          <p:spPr>
            <a:xfrm>
              <a:off x="0" y="0"/>
              <a:ext cx="14764603" cy="14764603"/>
            </a:xfrm>
            <a:custGeom>
              <a:avLst/>
              <a:gdLst/>
              <a:ahLst/>
              <a:cxnLst/>
              <a:rect l="l" t="t" r="r" b="b"/>
              <a:pathLst>
                <a:path w="14764603" h="14764603">
                  <a:moveTo>
                    <a:pt x="0" y="0"/>
                  </a:moveTo>
                  <a:lnTo>
                    <a:pt x="14764603" y="0"/>
                  </a:lnTo>
                  <a:lnTo>
                    <a:pt x="14764603" y="14764603"/>
                  </a:lnTo>
                  <a:lnTo>
                    <a:pt x="0" y="14764603"/>
                  </a:lnTo>
                  <a:lnTo>
                    <a:pt x="0" y="0"/>
                  </a:lnTo>
                  <a:close/>
                </a:path>
              </a:pathLst>
            </a:custGeom>
            <a:blipFill>
              <a:blip r:embed="rId8">
                <a:alphaModFix amt="15000"/>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7" name="Group 17"/>
            <p:cNvGrpSpPr>
              <a:grpSpLocks noChangeAspect="1"/>
            </p:cNvGrpSpPr>
            <p:nvPr/>
          </p:nvGrpSpPr>
          <p:grpSpPr>
            <a:xfrm>
              <a:off x="3169630" y="3169647"/>
              <a:ext cx="8425343" cy="8425309"/>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grpSp>
      </p:grpSp>
      <p:sp>
        <p:nvSpPr>
          <p:cNvPr id="19" name="Freeform 19"/>
          <p:cNvSpPr/>
          <p:nvPr/>
        </p:nvSpPr>
        <p:spPr>
          <a:xfrm>
            <a:off x="14548762" y="1347491"/>
            <a:ext cx="3162790" cy="2455116"/>
          </a:xfrm>
          <a:custGeom>
            <a:avLst/>
            <a:gdLst/>
            <a:ahLst/>
            <a:cxnLst/>
            <a:rect l="l" t="t" r="r" b="b"/>
            <a:pathLst>
              <a:path w="3162790" h="2455116">
                <a:moveTo>
                  <a:pt x="0" y="0"/>
                </a:moveTo>
                <a:lnTo>
                  <a:pt x="3162791" y="0"/>
                </a:lnTo>
                <a:lnTo>
                  <a:pt x="3162791" y="2455116"/>
                </a:lnTo>
                <a:lnTo>
                  <a:pt x="0" y="2455116"/>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0" name="TextBox 20"/>
          <p:cNvSpPr txBox="1"/>
          <p:nvPr/>
        </p:nvSpPr>
        <p:spPr>
          <a:xfrm>
            <a:off x="5188045" y="3431704"/>
            <a:ext cx="7994771" cy="4798942"/>
          </a:xfrm>
          <a:prstGeom prst="rect">
            <a:avLst/>
          </a:prstGeom>
        </p:spPr>
        <p:txBody>
          <a:bodyPr lIns="0" tIns="0" rIns="0" bIns="0" rtlCol="0" anchor="t">
            <a:spAutoFit/>
          </a:bodyPr>
          <a:lstStyle/>
          <a:p>
            <a:pPr algn="ctr">
              <a:lnSpc>
                <a:spcPts val="4200"/>
              </a:lnSpc>
            </a:pPr>
            <a:r>
              <a:rPr lang="en-US" sz="3000" dirty="0">
                <a:solidFill>
                  <a:srgbClr val="F1F9FD"/>
                </a:solidFill>
                <a:latin typeface="More Sugar Thin"/>
                <a:ea typeface="More Sugar Thin"/>
                <a:cs typeface="More Sugar Thin"/>
                <a:sym typeface="More Sugar Thin"/>
              </a:rPr>
              <a:t>Our findings show how we can capitalize on both the Regions and Timing of UFO sightings to create unforgettable experiences. </a:t>
            </a:r>
            <a:br>
              <a:rPr lang="en-US" sz="3000" dirty="0">
                <a:solidFill>
                  <a:srgbClr val="F1F9FD"/>
                </a:solidFill>
                <a:latin typeface="More Sugar Thin"/>
                <a:ea typeface="More Sugar Thin"/>
                <a:cs typeface="More Sugar Thin"/>
                <a:sym typeface="More Sugar Thin"/>
              </a:rPr>
            </a:br>
            <a:endParaRPr lang="en-US" sz="3000" dirty="0">
              <a:solidFill>
                <a:srgbClr val="F1F9FD"/>
              </a:solidFill>
              <a:latin typeface="More Sugar Thin"/>
              <a:ea typeface="More Sugar Thin"/>
              <a:cs typeface="More Sugar Thin"/>
              <a:sym typeface="More Sugar Thin"/>
            </a:endParaRPr>
          </a:p>
          <a:p>
            <a:pPr algn="ctr">
              <a:lnSpc>
                <a:spcPts val="4200"/>
              </a:lnSpc>
            </a:pPr>
            <a:r>
              <a:rPr lang="en-US" sz="3000" dirty="0">
                <a:solidFill>
                  <a:srgbClr val="F1F9FD"/>
                </a:solidFill>
                <a:latin typeface="More Sugar Thin"/>
                <a:ea typeface="More Sugar Thin"/>
                <a:cs typeface="More Sugar Thin"/>
                <a:sym typeface="More Sugar Thin"/>
              </a:rPr>
              <a:t>By focusing on the key areas, the right times of the year, and creating themed activities around what people are most likely to see, we can boost tourism and give visitors a truly out-of-this-world adventure.</a:t>
            </a:r>
          </a:p>
        </p:txBody>
      </p:sp>
      <p:sp>
        <p:nvSpPr>
          <p:cNvPr id="21" name="Freeform 21"/>
          <p:cNvSpPr/>
          <p:nvPr/>
        </p:nvSpPr>
        <p:spPr>
          <a:xfrm>
            <a:off x="743198" y="2368040"/>
            <a:ext cx="2738448" cy="1735491"/>
          </a:xfrm>
          <a:custGeom>
            <a:avLst/>
            <a:gdLst/>
            <a:ahLst/>
            <a:cxnLst/>
            <a:rect l="l" t="t" r="r" b="b"/>
            <a:pathLst>
              <a:path w="2738448" h="1735491">
                <a:moveTo>
                  <a:pt x="0" y="0"/>
                </a:moveTo>
                <a:lnTo>
                  <a:pt x="2738448" y="0"/>
                </a:lnTo>
                <a:lnTo>
                  <a:pt x="2738448" y="1735491"/>
                </a:lnTo>
                <a:lnTo>
                  <a:pt x="0" y="1735491"/>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p:cNvGrpSpPr/>
        <p:nvPr/>
      </p:nvGrpSpPr>
      <p:grpSpPr>
        <a:xfrm>
          <a:off x="0" y="0"/>
          <a:ext cx="0" cy="0"/>
          <a:chOff x="0" y="0"/>
          <a:chExt cx="0" cy="0"/>
        </a:xfrm>
      </p:grpSpPr>
      <p:sp>
        <p:nvSpPr>
          <p:cNvPr id="2" name="Freeform 2"/>
          <p:cNvSpPr/>
          <p:nvPr/>
        </p:nvSpPr>
        <p:spPr>
          <a:xfrm rot="1755409">
            <a:off x="3276022" y="4438272"/>
            <a:ext cx="436942" cy="430934"/>
          </a:xfrm>
          <a:custGeom>
            <a:avLst/>
            <a:gdLst/>
            <a:ahLst/>
            <a:cxnLst/>
            <a:rect l="l" t="t" r="r" b="b"/>
            <a:pathLst>
              <a:path w="436942" h="430934">
                <a:moveTo>
                  <a:pt x="0" y="0"/>
                </a:moveTo>
                <a:lnTo>
                  <a:pt x="436942" y="0"/>
                </a:lnTo>
                <a:lnTo>
                  <a:pt x="436942" y="430934"/>
                </a:lnTo>
                <a:lnTo>
                  <a:pt x="0" y="430934"/>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 name="Freeform 3"/>
          <p:cNvSpPr/>
          <p:nvPr/>
        </p:nvSpPr>
        <p:spPr>
          <a:xfrm rot="-986616">
            <a:off x="8522766" y="8774336"/>
            <a:ext cx="436942" cy="430934"/>
          </a:xfrm>
          <a:custGeom>
            <a:avLst/>
            <a:gdLst/>
            <a:ahLst/>
            <a:cxnLst/>
            <a:rect l="l" t="t" r="r" b="b"/>
            <a:pathLst>
              <a:path w="436942" h="430934">
                <a:moveTo>
                  <a:pt x="0" y="0"/>
                </a:moveTo>
                <a:lnTo>
                  <a:pt x="436942" y="0"/>
                </a:lnTo>
                <a:lnTo>
                  <a:pt x="436942" y="430934"/>
                </a:lnTo>
                <a:lnTo>
                  <a:pt x="0" y="430934"/>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4" name="Freeform 4"/>
          <p:cNvSpPr/>
          <p:nvPr/>
        </p:nvSpPr>
        <p:spPr>
          <a:xfrm rot="844515" flipH="1" flipV="1">
            <a:off x="4075137" y="9471544"/>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p:cNvSpPr/>
          <p:nvPr/>
        </p:nvSpPr>
        <p:spPr>
          <a:xfrm>
            <a:off x="5616887" y="2196573"/>
            <a:ext cx="7054225" cy="6361629"/>
          </a:xfrm>
          <a:custGeom>
            <a:avLst/>
            <a:gdLst/>
            <a:ahLst/>
            <a:cxnLst/>
            <a:rect l="l" t="t" r="r" b="b"/>
            <a:pathLst>
              <a:path w="7054225" h="6361629">
                <a:moveTo>
                  <a:pt x="0" y="0"/>
                </a:moveTo>
                <a:lnTo>
                  <a:pt x="7054226" y="0"/>
                </a:lnTo>
                <a:lnTo>
                  <a:pt x="7054226" y="6361629"/>
                </a:lnTo>
                <a:lnTo>
                  <a:pt x="0" y="63616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844515" flipH="1" flipV="1">
            <a:off x="1048105" y="4535620"/>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p:cNvSpPr/>
          <p:nvPr/>
        </p:nvSpPr>
        <p:spPr>
          <a:xfrm rot="-4555484" flipH="1" flipV="1">
            <a:off x="13483040" y="1474073"/>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p:cNvSpPr/>
          <p:nvPr/>
        </p:nvSpPr>
        <p:spPr>
          <a:xfrm rot="3708940" flipH="1" flipV="1">
            <a:off x="-361110" y="-34194"/>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0" name="Freeform 10"/>
          <p:cNvSpPr/>
          <p:nvPr/>
        </p:nvSpPr>
        <p:spPr>
          <a:xfrm rot="844515" flipH="1" flipV="1">
            <a:off x="16155513" y="7961362"/>
            <a:ext cx="159181" cy="586285"/>
          </a:xfrm>
          <a:custGeom>
            <a:avLst/>
            <a:gdLst/>
            <a:ahLst/>
            <a:cxnLst/>
            <a:rect l="l" t="t" r="r" b="b"/>
            <a:pathLst>
              <a:path w="159181" h="586285">
                <a:moveTo>
                  <a:pt x="159181" y="586285"/>
                </a:moveTo>
                <a:lnTo>
                  <a:pt x="0" y="586285"/>
                </a:lnTo>
                <a:lnTo>
                  <a:pt x="0" y="0"/>
                </a:lnTo>
                <a:lnTo>
                  <a:pt x="159181" y="0"/>
                </a:lnTo>
                <a:lnTo>
                  <a:pt x="159181" y="586285"/>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1" name="Freeform 11"/>
          <p:cNvSpPr/>
          <p:nvPr/>
        </p:nvSpPr>
        <p:spPr>
          <a:xfrm>
            <a:off x="596710" y="6474586"/>
            <a:ext cx="3706955" cy="3410399"/>
          </a:xfrm>
          <a:custGeom>
            <a:avLst/>
            <a:gdLst/>
            <a:ahLst/>
            <a:cxnLst/>
            <a:rect l="l" t="t" r="r" b="b"/>
            <a:pathLst>
              <a:path w="3706955" h="3410399">
                <a:moveTo>
                  <a:pt x="0" y="0"/>
                </a:moveTo>
                <a:lnTo>
                  <a:pt x="3706955" y="0"/>
                </a:lnTo>
                <a:lnTo>
                  <a:pt x="3706955" y="3410399"/>
                </a:lnTo>
                <a:lnTo>
                  <a:pt x="0" y="3410399"/>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2" name="Freeform 12"/>
          <p:cNvSpPr/>
          <p:nvPr/>
        </p:nvSpPr>
        <p:spPr>
          <a:xfrm>
            <a:off x="14143505" y="867897"/>
            <a:ext cx="3445974" cy="3543418"/>
          </a:xfrm>
          <a:custGeom>
            <a:avLst/>
            <a:gdLst/>
            <a:ahLst/>
            <a:cxnLst/>
            <a:rect l="l" t="t" r="r" b="b"/>
            <a:pathLst>
              <a:path w="3445974" h="3543418">
                <a:moveTo>
                  <a:pt x="0" y="0"/>
                </a:moveTo>
                <a:lnTo>
                  <a:pt x="3445974" y="0"/>
                </a:lnTo>
                <a:lnTo>
                  <a:pt x="3445974" y="3543418"/>
                </a:lnTo>
                <a:lnTo>
                  <a:pt x="0" y="3543418"/>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3" name="Freeform 13"/>
          <p:cNvSpPr/>
          <p:nvPr/>
        </p:nvSpPr>
        <p:spPr>
          <a:xfrm>
            <a:off x="596710" y="867897"/>
            <a:ext cx="3256261" cy="2039233"/>
          </a:xfrm>
          <a:custGeom>
            <a:avLst/>
            <a:gdLst/>
            <a:ahLst/>
            <a:cxnLst/>
            <a:rect l="l" t="t" r="r" b="b"/>
            <a:pathLst>
              <a:path w="3256261" h="2039233">
                <a:moveTo>
                  <a:pt x="0" y="0"/>
                </a:moveTo>
                <a:lnTo>
                  <a:pt x="3256260" y="0"/>
                </a:lnTo>
                <a:lnTo>
                  <a:pt x="3256260" y="2039233"/>
                </a:lnTo>
                <a:lnTo>
                  <a:pt x="0" y="2039233"/>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4" name="Freeform 14"/>
          <p:cNvSpPr/>
          <p:nvPr/>
        </p:nvSpPr>
        <p:spPr>
          <a:xfrm rot="-2024695">
            <a:off x="12783768" y="6882565"/>
            <a:ext cx="5280817" cy="3293910"/>
          </a:xfrm>
          <a:custGeom>
            <a:avLst/>
            <a:gdLst/>
            <a:ahLst/>
            <a:cxnLst/>
            <a:rect l="l" t="t" r="r" b="b"/>
            <a:pathLst>
              <a:path w="5280817" h="3293910">
                <a:moveTo>
                  <a:pt x="0" y="0"/>
                </a:moveTo>
                <a:lnTo>
                  <a:pt x="5280817" y="0"/>
                </a:lnTo>
                <a:lnTo>
                  <a:pt x="5280817" y="3293910"/>
                </a:lnTo>
                <a:lnTo>
                  <a:pt x="0" y="3293910"/>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5" name="Freeform 15"/>
          <p:cNvSpPr/>
          <p:nvPr/>
        </p:nvSpPr>
        <p:spPr>
          <a:xfrm rot="424766">
            <a:off x="15602563" y="5420145"/>
            <a:ext cx="738940" cy="728780"/>
          </a:xfrm>
          <a:custGeom>
            <a:avLst/>
            <a:gdLst/>
            <a:ahLst/>
            <a:cxnLst/>
            <a:rect l="l" t="t" r="r" b="b"/>
            <a:pathLst>
              <a:path w="738940" h="728780">
                <a:moveTo>
                  <a:pt x="0" y="0"/>
                </a:moveTo>
                <a:lnTo>
                  <a:pt x="738940" y="0"/>
                </a:lnTo>
                <a:lnTo>
                  <a:pt x="738940" y="728780"/>
                </a:lnTo>
                <a:lnTo>
                  <a:pt x="0" y="728780"/>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6" name="Freeform 16"/>
          <p:cNvSpPr/>
          <p:nvPr/>
        </p:nvSpPr>
        <p:spPr>
          <a:xfrm rot="-965895">
            <a:off x="5294995" y="1153178"/>
            <a:ext cx="643785" cy="567335"/>
          </a:xfrm>
          <a:custGeom>
            <a:avLst/>
            <a:gdLst/>
            <a:ahLst/>
            <a:cxnLst/>
            <a:rect l="l" t="t" r="r" b="b"/>
            <a:pathLst>
              <a:path w="643785" h="567335">
                <a:moveTo>
                  <a:pt x="0" y="0"/>
                </a:moveTo>
                <a:lnTo>
                  <a:pt x="643785" y="0"/>
                </a:lnTo>
                <a:lnTo>
                  <a:pt x="643785" y="567336"/>
                </a:lnTo>
                <a:lnTo>
                  <a:pt x="0" y="567336"/>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7" name="Freeform 17"/>
          <p:cNvSpPr/>
          <p:nvPr/>
        </p:nvSpPr>
        <p:spPr>
          <a:xfrm rot="-4555484" flipH="1" flipV="1">
            <a:off x="17905554" y="4730060"/>
            <a:ext cx="224505" cy="826881"/>
          </a:xfrm>
          <a:custGeom>
            <a:avLst/>
            <a:gdLst/>
            <a:ahLst/>
            <a:cxnLst/>
            <a:rect l="l" t="t" r="r" b="b"/>
            <a:pathLst>
              <a:path w="224505" h="826881">
                <a:moveTo>
                  <a:pt x="224505" y="826880"/>
                </a:moveTo>
                <a:lnTo>
                  <a:pt x="0" y="826880"/>
                </a:lnTo>
                <a:lnTo>
                  <a:pt x="0" y="0"/>
                </a:lnTo>
                <a:lnTo>
                  <a:pt x="224505" y="0"/>
                </a:lnTo>
                <a:lnTo>
                  <a:pt x="224505" y="82688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p:cNvGrpSpPr/>
        <p:nvPr/>
      </p:nvGrpSpPr>
      <p:grpSpPr>
        <a:xfrm>
          <a:off x="0" y="0"/>
          <a:ext cx="0" cy="0"/>
          <a:chOff x="0" y="0"/>
          <a:chExt cx="0" cy="0"/>
        </a:xfrm>
      </p:grpSpPr>
      <p:sp>
        <p:nvSpPr>
          <p:cNvPr id="2" name="Freeform 2"/>
          <p:cNvSpPr/>
          <p:nvPr/>
        </p:nvSpPr>
        <p:spPr>
          <a:xfrm rot="-240013">
            <a:off x="-1794760" y="-271186"/>
            <a:ext cx="21877520" cy="10829372"/>
          </a:xfrm>
          <a:custGeom>
            <a:avLst/>
            <a:gdLst/>
            <a:ahLst/>
            <a:cxnLst/>
            <a:rect l="l" t="t" r="r" b="b"/>
            <a:pathLst>
              <a:path w="21877520" h="10829372">
                <a:moveTo>
                  <a:pt x="0" y="0"/>
                </a:moveTo>
                <a:lnTo>
                  <a:pt x="21877520" y="0"/>
                </a:lnTo>
                <a:lnTo>
                  <a:pt x="21877520" y="10829372"/>
                </a:lnTo>
                <a:lnTo>
                  <a:pt x="0" y="10829372"/>
                </a:lnTo>
                <a:lnTo>
                  <a:pt x="0" y="0"/>
                </a:lnTo>
                <a:close/>
              </a:path>
            </a:pathLst>
          </a:custGeom>
          <a:blipFill>
            <a:blip r:embed="rId2" cstate="email">
              <a:alphaModFix amt="15000"/>
              <a:extLst>
                <a:ext uri="{28A0092B-C50C-407E-A947-70E740481C1C}">
                  <a14:useLocalDpi xmlns:a14="http://schemas.microsoft.com/office/drawing/2010/main"/>
                </a:ext>
              </a:extLst>
            </a:blip>
            <a:stretch>
              <a:fillRect/>
            </a:stretch>
          </a:blipFill>
        </p:spPr>
        <p:txBody>
          <a:bodyPr/>
          <a:lstStyle/>
          <a:p>
            <a:endParaRPr lang="en-US"/>
          </a:p>
        </p:txBody>
      </p:sp>
      <p:sp>
        <p:nvSpPr>
          <p:cNvPr id="3" name="TextBox 3"/>
          <p:cNvSpPr txBox="1"/>
          <p:nvPr/>
        </p:nvSpPr>
        <p:spPr>
          <a:xfrm>
            <a:off x="3133407" y="1303348"/>
            <a:ext cx="12021187" cy="1717676"/>
          </a:xfrm>
          <a:prstGeom prst="rect">
            <a:avLst/>
          </a:prstGeom>
        </p:spPr>
        <p:txBody>
          <a:bodyPr lIns="0" tIns="0" rIns="0" bIns="0" rtlCol="0" anchor="t">
            <a:spAutoFit/>
          </a:bodyPr>
          <a:lstStyle/>
          <a:p>
            <a:pPr algn="ctr">
              <a:lnSpc>
                <a:spcPts val="13999"/>
              </a:lnSpc>
            </a:pPr>
            <a:r>
              <a:rPr lang="en-US" sz="9999">
                <a:solidFill>
                  <a:srgbClr val="F1F9FD"/>
                </a:solidFill>
                <a:latin typeface="More Sugar"/>
                <a:ea typeface="More Sugar"/>
                <a:cs typeface="More Sugar"/>
                <a:sym typeface="More Sugar"/>
              </a:rPr>
              <a:t>Meet Our Team</a:t>
            </a:r>
          </a:p>
        </p:txBody>
      </p:sp>
      <p:sp>
        <p:nvSpPr>
          <p:cNvPr id="4" name="Freeform 4"/>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grpSp>
        <p:nvGrpSpPr>
          <p:cNvPr id="5" name="Group 5"/>
          <p:cNvGrpSpPr/>
          <p:nvPr/>
        </p:nvGrpSpPr>
        <p:grpSpPr>
          <a:xfrm>
            <a:off x="2895062" y="3675435"/>
            <a:ext cx="12300293" cy="4318569"/>
            <a:chOff x="0" y="0"/>
            <a:chExt cx="16400390" cy="5758092"/>
          </a:xfrm>
        </p:grpSpPr>
        <p:grpSp>
          <p:nvGrpSpPr>
            <p:cNvPr id="6" name="Group 6"/>
            <p:cNvGrpSpPr>
              <a:grpSpLocks noChangeAspect="1"/>
            </p:cNvGrpSpPr>
            <p:nvPr/>
          </p:nvGrpSpPr>
          <p:grpSpPr>
            <a:xfrm>
              <a:off x="374204" y="19876"/>
              <a:ext cx="4352905" cy="4352888"/>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8" name="TextBox 8"/>
            <p:cNvSpPr txBox="1"/>
            <p:nvPr/>
          </p:nvSpPr>
          <p:spPr>
            <a:xfrm>
              <a:off x="0" y="5104664"/>
              <a:ext cx="5133929" cy="653428"/>
            </a:xfrm>
            <a:prstGeom prst="rect">
              <a:avLst/>
            </a:prstGeom>
          </p:spPr>
          <p:txBody>
            <a:bodyPr lIns="0" tIns="0" rIns="0" bIns="0" rtlCol="0" anchor="t">
              <a:spAutoFit/>
            </a:bodyPr>
            <a:lstStyle/>
            <a:p>
              <a:pPr algn="ctr">
                <a:lnSpc>
                  <a:spcPts val="4200"/>
                </a:lnSpc>
              </a:pPr>
              <a:r>
                <a:rPr lang="en-US" sz="3000" dirty="0">
                  <a:solidFill>
                    <a:srgbClr val="F1F9FD"/>
                  </a:solidFill>
                  <a:latin typeface="More Sugar Thin"/>
                  <a:ea typeface="More Sugar Thin"/>
                  <a:cs typeface="More Sugar Thin"/>
                  <a:sym typeface="More Sugar Thin"/>
                </a:rPr>
                <a:t>Jayla Haskins</a:t>
              </a:r>
            </a:p>
          </p:txBody>
        </p:sp>
        <p:sp>
          <p:nvSpPr>
            <p:cNvPr id="9" name="TextBox 9"/>
            <p:cNvSpPr txBox="1"/>
            <p:nvPr/>
          </p:nvSpPr>
          <p:spPr>
            <a:xfrm>
              <a:off x="6026411" y="5104664"/>
              <a:ext cx="5066963" cy="653428"/>
            </a:xfrm>
            <a:prstGeom prst="rect">
              <a:avLst/>
            </a:prstGeom>
          </p:spPr>
          <p:txBody>
            <a:bodyPr lIns="0" tIns="0" rIns="0" bIns="0" rtlCol="0" anchor="t">
              <a:spAutoFit/>
            </a:bodyPr>
            <a:lstStyle/>
            <a:p>
              <a:pPr algn="ctr">
                <a:lnSpc>
                  <a:spcPts val="4200"/>
                </a:lnSpc>
              </a:pPr>
              <a:r>
                <a:rPr lang="en-US" sz="3000" dirty="0">
                  <a:solidFill>
                    <a:srgbClr val="F1F9FD"/>
                  </a:solidFill>
                  <a:latin typeface="More Sugar Thin"/>
                  <a:ea typeface="More Sugar Thin"/>
                  <a:cs typeface="More Sugar Thin"/>
                  <a:sym typeface="More Sugar Thin"/>
                </a:rPr>
                <a:t>Jeesoo Jhun</a:t>
              </a:r>
            </a:p>
          </p:txBody>
        </p:sp>
        <p:sp>
          <p:nvSpPr>
            <p:cNvPr id="10" name="TextBox 10"/>
            <p:cNvSpPr txBox="1"/>
            <p:nvPr/>
          </p:nvSpPr>
          <p:spPr>
            <a:xfrm>
              <a:off x="11982373" y="5104664"/>
              <a:ext cx="4418017" cy="653428"/>
            </a:xfrm>
            <a:prstGeom prst="rect">
              <a:avLst/>
            </a:prstGeom>
          </p:spPr>
          <p:txBody>
            <a:bodyPr lIns="0" tIns="0" rIns="0" bIns="0" rtlCol="0" anchor="t">
              <a:spAutoFit/>
            </a:bodyPr>
            <a:lstStyle/>
            <a:p>
              <a:pPr algn="ctr">
                <a:lnSpc>
                  <a:spcPts val="4200"/>
                </a:lnSpc>
              </a:pPr>
              <a:r>
                <a:rPr lang="en-US" sz="3000" dirty="0">
                  <a:solidFill>
                    <a:srgbClr val="F1F9FD"/>
                  </a:solidFill>
                  <a:latin typeface="More Sugar Thin"/>
                  <a:ea typeface="More Sugar Thin"/>
                  <a:cs typeface="More Sugar Thin"/>
                  <a:sym typeface="More Sugar Thin"/>
                </a:rPr>
                <a:t>Rickey </a:t>
              </a:r>
              <a:r>
                <a:rPr lang="en-US" sz="3000" dirty="0" err="1">
                  <a:solidFill>
                    <a:srgbClr val="F1F9FD"/>
                  </a:solidFill>
                  <a:latin typeface="More Sugar Thin"/>
                  <a:ea typeface="More Sugar Thin"/>
                  <a:cs typeface="More Sugar Thin"/>
                  <a:sym typeface="More Sugar Thin"/>
                </a:rPr>
                <a:t>Bocek</a:t>
              </a:r>
              <a:endParaRPr lang="en-US" sz="3000" dirty="0">
                <a:solidFill>
                  <a:srgbClr val="F1F9FD"/>
                </a:solidFill>
                <a:latin typeface="More Sugar Thin"/>
                <a:ea typeface="More Sugar Thin"/>
                <a:cs typeface="More Sugar Thin"/>
                <a:sym typeface="More Sugar Thin"/>
              </a:endParaRPr>
            </a:p>
          </p:txBody>
        </p:sp>
        <p:grpSp>
          <p:nvGrpSpPr>
            <p:cNvPr id="12" name="Group 12"/>
            <p:cNvGrpSpPr>
              <a:grpSpLocks noChangeAspect="1"/>
            </p:cNvGrpSpPr>
            <p:nvPr/>
          </p:nvGrpSpPr>
          <p:grpSpPr>
            <a:xfrm>
              <a:off x="6100558" y="0"/>
              <a:ext cx="4352905" cy="4352888"/>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15" name="Freeform 15"/>
            <p:cNvSpPr/>
            <p:nvPr/>
          </p:nvSpPr>
          <p:spPr>
            <a:xfrm>
              <a:off x="11825063" y="19876"/>
              <a:ext cx="4352905" cy="4352886"/>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dirty="0"/>
            </a:p>
          </p:txBody>
        </p:sp>
      </p:grpSp>
      <p:sp>
        <p:nvSpPr>
          <p:cNvPr id="18" name="Freeform 18"/>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9" name="Freeform 19"/>
          <p:cNvSpPr/>
          <p:nvPr/>
        </p:nvSpPr>
        <p:spPr>
          <a:xfrm rot="844515" flipH="1" flipV="1">
            <a:off x="4583763" y="7298321"/>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0" name="Freeform 20"/>
          <p:cNvSpPr/>
          <p:nvPr/>
        </p:nvSpPr>
        <p:spPr>
          <a:xfrm rot="844515" flipH="1" flipV="1">
            <a:off x="13216291" y="4887066"/>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1" name="Freeform 21"/>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2" name="Freeform 22"/>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3" name="Freeform 23"/>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4" name="Freeform 24"/>
          <p:cNvSpPr/>
          <p:nvPr/>
        </p:nvSpPr>
        <p:spPr>
          <a:xfrm>
            <a:off x="12628954" y="4478777"/>
            <a:ext cx="1399178" cy="1737128"/>
          </a:xfrm>
          <a:custGeom>
            <a:avLst/>
            <a:gdLst/>
            <a:ahLst/>
            <a:cxnLst/>
            <a:rect l="l" t="t" r="r" b="b"/>
            <a:pathLst>
              <a:path w="1399178" h="1737128">
                <a:moveTo>
                  <a:pt x="0" y="0"/>
                </a:moveTo>
                <a:lnTo>
                  <a:pt x="1399177" y="0"/>
                </a:lnTo>
                <a:lnTo>
                  <a:pt x="1399177" y="1737129"/>
                </a:lnTo>
                <a:lnTo>
                  <a:pt x="0" y="173712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25" name="Freeform 25"/>
          <p:cNvSpPr/>
          <p:nvPr/>
        </p:nvSpPr>
        <p:spPr>
          <a:xfrm>
            <a:off x="8324016" y="4448783"/>
            <a:ext cx="1522356" cy="1737128"/>
          </a:xfrm>
          <a:custGeom>
            <a:avLst/>
            <a:gdLst/>
            <a:ahLst/>
            <a:cxnLst/>
            <a:rect l="l" t="t" r="r" b="b"/>
            <a:pathLst>
              <a:path w="1522356" h="1737128">
                <a:moveTo>
                  <a:pt x="0" y="0"/>
                </a:moveTo>
                <a:lnTo>
                  <a:pt x="1522356" y="0"/>
                </a:lnTo>
                <a:lnTo>
                  <a:pt x="1522356" y="1737129"/>
                </a:lnTo>
                <a:lnTo>
                  <a:pt x="0" y="17371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7" name="Freeform 27"/>
          <p:cNvSpPr/>
          <p:nvPr/>
        </p:nvSpPr>
        <p:spPr>
          <a:xfrm>
            <a:off x="4129007" y="4431942"/>
            <a:ext cx="1396019" cy="1737128"/>
          </a:xfrm>
          <a:custGeom>
            <a:avLst/>
            <a:gdLst/>
            <a:ahLst/>
            <a:cxnLst/>
            <a:rect l="l" t="t" r="r" b="b"/>
            <a:pathLst>
              <a:path w="1396019" h="1737128">
                <a:moveTo>
                  <a:pt x="0" y="0"/>
                </a:moveTo>
                <a:lnTo>
                  <a:pt x="1396020" y="0"/>
                </a:lnTo>
                <a:lnTo>
                  <a:pt x="1396020" y="1737129"/>
                </a:lnTo>
                <a:lnTo>
                  <a:pt x="0" y="17371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8" name="Freeform 28"/>
          <p:cNvSpPr/>
          <p:nvPr/>
        </p:nvSpPr>
        <p:spPr>
          <a:xfrm rot="1811331">
            <a:off x="15836549" y="304700"/>
            <a:ext cx="1503718" cy="2697253"/>
          </a:xfrm>
          <a:custGeom>
            <a:avLst/>
            <a:gdLst/>
            <a:ahLst/>
            <a:cxnLst/>
            <a:rect l="l" t="t" r="r" b="b"/>
            <a:pathLst>
              <a:path w="1503718" h="2697253">
                <a:moveTo>
                  <a:pt x="0" y="0"/>
                </a:moveTo>
                <a:lnTo>
                  <a:pt x="1503718" y="0"/>
                </a:lnTo>
                <a:lnTo>
                  <a:pt x="1503718" y="2697253"/>
                </a:lnTo>
                <a:lnTo>
                  <a:pt x="0" y="2697253"/>
                </a:lnTo>
                <a:lnTo>
                  <a:pt x="0" y="0"/>
                </a:lnTo>
                <a:close/>
              </a:path>
            </a:pathLst>
          </a:custGeom>
          <a:blipFill>
            <a:blip r:embed="rId1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29" name="Freeform 29"/>
          <p:cNvSpPr/>
          <p:nvPr/>
        </p:nvSpPr>
        <p:spPr>
          <a:xfrm>
            <a:off x="-624099" y="8371826"/>
            <a:ext cx="2691469" cy="1974865"/>
          </a:xfrm>
          <a:custGeom>
            <a:avLst/>
            <a:gdLst/>
            <a:ahLst/>
            <a:cxnLst/>
            <a:rect l="l" t="t" r="r" b="b"/>
            <a:pathLst>
              <a:path w="2691469" h="1974865">
                <a:moveTo>
                  <a:pt x="0" y="0"/>
                </a:moveTo>
                <a:lnTo>
                  <a:pt x="2691468" y="0"/>
                </a:lnTo>
                <a:lnTo>
                  <a:pt x="2691468" y="1974865"/>
                </a:lnTo>
                <a:lnTo>
                  <a:pt x="0" y="1974865"/>
                </a:lnTo>
                <a:lnTo>
                  <a:pt x="0" y="0"/>
                </a:lnTo>
                <a:close/>
              </a:path>
            </a:pathLst>
          </a:custGeom>
          <a:blipFill>
            <a:blip r:embed="rId1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0" name="Freeform 30"/>
          <p:cNvSpPr/>
          <p:nvPr/>
        </p:nvSpPr>
        <p:spPr>
          <a:xfrm rot="-5946743">
            <a:off x="16384046" y="8140089"/>
            <a:ext cx="3064815" cy="3304383"/>
          </a:xfrm>
          <a:custGeom>
            <a:avLst/>
            <a:gdLst/>
            <a:ahLst/>
            <a:cxnLst/>
            <a:rect l="l" t="t" r="r" b="b"/>
            <a:pathLst>
              <a:path w="3064815" h="3304383">
                <a:moveTo>
                  <a:pt x="0" y="0"/>
                </a:moveTo>
                <a:lnTo>
                  <a:pt x="3064815" y="0"/>
                </a:lnTo>
                <a:lnTo>
                  <a:pt x="3064815" y="3304383"/>
                </a:lnTo>
                <a:lnTo>
                  <a:pt x="0" y="3304383"/>
                </a:lnTo>
                <a:lnTo>
                  <a:pt x="0" y="0"/>
                </a:lnTo>
                <a:close/>
              </a:path>
            </a:pathLst>
          </a:custGeom>
          <a:blipFill>
            <a:blip r:embed="rId1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1" name="Freeform 31"/>
          <p:cNvSpPr/>
          <p:nvPr/>
        </p:nvSpPr>
        <p:spPr>
          <a:xfrm rot="-818752">
            <a:off x="569191" y="582135"/>
            <a:ext cx="1471665" cy="1674726"/>
          </a:xfrm>
          <a:custGeom>
            <a:avLst/>
            <a:gdLst/>
            <a:ahLst/>
            <a:cxnLst/>
            <a:rect l="l" t="t" r="r" b="b"/>
            <a:pathLst>
              <a:path w="1471665" h="1674726">
                <a:moveTo>
                  <a:pt x="0" y="0"/>
                </a:moveTo>
                <a:lnTo>
                  <a:pt x="1471665" y="0"/>
                </a:lnTo>
                <a:lnTo>
                  <a:pt x="1471665" y="1674726"/>
                </a:lnTo>
                <a:lnTo>
                  <a:pt x="0" y="1674726"/>
                </a:lnTo>
                <a:lnTo>
                  <a:pt x="0" y="0"/>
                </a:lnTo>
                <a:close/>
              </a:path>
            </a:pathLst>
          </a:custGeom>
          <a:blipFill>
            <a:blip r:embed="rId1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2" name="Freeform 32"/>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19" cstate="email">
              <a:extLst>
                <a:ext uri="{28A0092B-C50C-407E-A947-70E740481C1C}">
                  <a14:useLocalDpi xmlns:a14="http://schemas.microsoft.com/office/drawing/2010/main"/>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p:cNvGrpSpPr/>
        <p:nvPr/>
      </p:nvGrpSpPr>
      <p:grpSpPr>
        <a:xfrm>
          <a:off x="0" y="0"/>
          <a:ext cx="0" cy="0"/>
          <a:chOff x="0" y="0"/>
          <a:chExt cx="0" cy="0"/>
        </a:xfrm>
      </p:grpSpPr>
      <p:sp>
        <p:nvSpPr>
          <p:cNvPr id="2" name="Freeform 2"/>
          <p:cNvSpPr/>
          <p:nvPr/>
        </p:nvSpPr>
        <p:spPr>
          <a:xfrm>
            <a:off x="249535" y="-4533900"/>
            <a:ext cx="31066040" cy="15439911"/>
          </a:xfrm>
          <a:custGeom>
            <a:avLst/>
            <a:gdLst/>
            <a:ahLst/>
            <a:cxnLst/>
            <a:rect l="l" t="t" r="r" b="b"/>
            <a:pathLst>
              <a:path w="31066040" h="15439911">
                <a:moveTo>
                  <a:pt x="0" y="0"/>
                </a:moveTo>
                <a:lnTo>
                  <a:pt x="31066041" y="0"/>
                </a:lnTo>
                <a:lnTo>
                  <a:pt x="31066041" y="15439911"/>
                </a:lnTo>
                <a:lnTo>
                  <a:pt x="0" y="15439911"/>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4384287" y="1038668"/>
            <a:ext cx="10438317" cy="1717676"/>
          </a:xfrm>
          <a:prstGeom prst="rect">
            <a:avLst/>
          </a:prstGeom>
        </p:spPr>
        <p:txBody>
          <a:bodyPr lIns="0" tIns="0" rIns="0" bIns="0" rtlCol="0" anchor="t">
            <a:spAutoFit/>
          </a:bodyPr>
          <a:lstStyle/>
          <a:p>
            <a:pPr algn="ctr">
              <a:lnSpc>
                <a:spcPts val="13999"/>
              </a:lnSpc>
            </a:pPr>
            <a:r>
              <a:rPr lang="en-US" sz="9999" dirty="0">
                <a:solidFill>
                  <a:srgbClr val="F1F9FD"/>
                </a:solidFill>
                <a:latin typeface="More Sugar"/>
                <a:ea typeface="More Sugar"/>
                <a:cs typeface="More Sugar"/>
                <a:sym typeface="More Sugar"/>
              </a:rPr>
              <a:t>Contents</a:t>
            </a:r>
          </a:p>
        </p:txBody>
      </p:sp>
      <p:sp>
        <p:nvSpPr>
          <p:cNvPr id="4" name="Freeform 4"/>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p:cNvSpPr/>
          <p:nvPr/>
        </p:nvSpPr>
        <p:spPr>
          <a:xfrm rot="844515" flipH="1" flipV="1">
            <a:off x="4583763" y="7298321"/>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p:cNvSpPr/>
          <p:nvPr/>
        </p:nvSpPr>
        <p:spPr>
          <a:xfrm rot="844515" flipH="1" flipV="1">
            <a:off x="13216291" y="4887066"/>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p:cNvSpPr/>
          <p:nvPr/>
        </p:nvSpPr>
        <p:spPr>
          <a:xfrm>
            <a:off x="9547118" y="2585150"/>
            <a:ext cx="12648461" cy="12648461"/>
          </a:xfrm>
          <a:custGeom>
            <a:avLst/>
            <a:gdLst/>
            <a:ahLst/>
            <a:cxnLst/>
            <a:rect l="l" t="t" r="r" b="b"/>
            <a:pathLst>
              <a:path w="12648461" h="12648461">
                <a:moveTo>
                  <a:pt x="0" y="0"/>
                </a:moveTo>
                <a:lnTo>
                  <a:pt x="12648461" y="0"/>
                </a:lnTo>
                <a:lnTo>
                  <a:pt x="12648461" y="12648461"/>
                </a:lnTo>
                <a:lnTo>
                  <a:pt x="0" y="12648461"/>
                </a:lnTo>
                <a:lnTo>
                  <a:pt x="0" y="0"/>
                </a:lnTo>
                <a:close/>
              </a:path>
            </a:pathLst>
          </a:custGeom>
          <a:blipFill>
            <a:blip r:embed="rId7">
              <a:alphaModFix amt="15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1" name="Freeform 11"/>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2" name="Freeform 12"/>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3" name="Freeform 13"/>
          <p:cNvSpPr/>
          <p:nvPr/>
        </p:nvSpPr>
        <p:spPr>
          <a:xfrm flipH="1">
            <a:off x="392410" y="5813427"/>
            <a:ext cx="2917313" cy="3924637"/>
          </a:xfrm>
          <a:custGeom>
            <a:avLst/>
            <a:gdLst/>
            <a:ahLst/>
            <a:cxnLst/>
            <a:rect l="l" t="t" r="r" b="b"/>
            <a:pathLst>
              <a:path w="2917313" h="3924637">
                <a:moveTo>
                  <a:pt x="2917314" y="0"/>
                </a:moveTo>
                <a:lnTo>
                  <a:pt x="0" y="0"/>
                </a:lnTo>
                <a:lnTo>
                  <a:pt x="0" y="3924636"/>
                </a:lnTo>
                <a:lnTo>
                  <a:pt x="2917314" y="3924636"/>
                </a:lnTo>
                <a:lnTo>
                  <a:pt x="2917314"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4" name="Freeform 14"/>
          <p:cNvSpPr/>
          <p:nvPr/>
        </p:nvSpPr>
        <p:spPr>
          <a:xfrm rot="-1213782">
            <a:off x="13354319" y="7102488"/>
            <a:ext cx="4267811" cy="2121770"/>
          </a:xfrm>
          <a:custGeom>
            <a:avLst/>
            <a:gdLst/>
            <a:ahLst/>
            <a:cxnLst/>
            <a:rect l="l" t="t" r="r" b="b"/>
            <a:pathLst>
              <a:path w="4267811" h="2121770">
                <a:moveTo>
                  <a:pt x="0" y="0"/>
                </a:moveTo>
                <a:lnTo>
                  <a:pt x="4267811" y="0"/>
                </a:lnTo>
                <a:lnTo>
                  <a:pt x="4267811" y="2121770"/>
                </a:lnTo>
                <a:lnTo>
                  <a:pt x="0" y="2121770"/>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5" name="Freeform 15"/>
          <p:cNvSpPr/>
          <p:nvPr/>
        </p:nvSpPr>
        <p:spPr>
          <a:xfrm rot="922257">
            <a:off x="655876" y="589033"/>
            <a:ext cx="1604291" cy="3282437"/>
          </a:xfrm>
          <a:custGeom>
            <a:avLst/>
            <a:gdLst/>
            <a:ahLst/>
            <a:cxnLst/>
            <a:rect l="l" t="t" r="r" b="b"/>
            <a:pathLst>
              <a:path w="1604291" h="3282437">
                <a:moveTo>
                  <a:pt x="0" y="0"/>
                </a:moveTo>
                <a:lnTo>
                  <a:pt x="1604291" y="0"/>
                </a:lnTo>
                <a:lnTo>
                  <a:pt x="1604291" y="3282437"/>
                </a:lnTo>
                <a:lnTo>
                  <a:pt x="0" y="3282437"/>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6" name="Freeform 16"/>
          <p:cNvSpPr/>
          <p:nvPr/>
        </p:nvSpPr>
        <p:spPr>
          <a:xfrm rot="-5400000">
            <a:off x="14924860" y="361094"/>
            <a:ext cx="3467680" cy="3008212"/>
          </a:xfrm>
          <a:custGeom>
            <a:avLst/>
            <a:gdLst/>
            <a:ahLst/>
            <a:cxnLst/>
            <a:rect l="l" t="t" r="r" b="b"/>
            <a:pathLst>
              <a:path w="3467680" h="3008212">
                <a:moveTo>
                  <a:pt x="0" y="0"/>
                </a:moveTo>
                <a:lnTo>
                  <a:pt x="3467679" y="0"/>
                </a:lnTo>
                <a:lnTo>
                  <a:pt x="3467679" y="3008212"/>
                </a:lnTo>
                <a:lnTo>
                  <a:pt x="0" y="3008212"/>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txBody>
          <a:bodyPr/>
          <a:lstStyle/>
          <a:p>
            <a:endParaRPr lang="en-US"/>
          </a:p>
        </p:txBody>
      </p:sp>
      <p:grpSp>
        <p:nvGrpSpPr>
          <p:cNvPr id="17" name="Group 17"/>
          <p:cNvGrpSpPr>
            <a:grpSpLocks noChangeAspect="1"/>
          </p:cNvGrpSpPr>
          <p:nvPr/>
        </p:nvGrpSpPr>
        <p:grpSpPr>
          <a:xfrm>
            <a:off x="12262460" y="5300507"/>
            <a:ext cx="7217777" cy="7217748"/>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19" name="TextBox 19"/>
          <p:cNvSpPr txBox="1"/>
          <p:nvPr/>
        </p:nvSpPr>
        <p:spPr>
          <a:xfrm>
            <a:off x="3956588" y="2779020"/>
            <a:ext cx="10675562" cy="6318589"/>
          </a:xfrm>
          <a:prstGeom prst="rect">
            <a:avLst/>
          </a:prstGeom>
        </p:spPr>
        <p:txBody>
          <a:bodyPr lIns="0" tIns="0" rIns="0" bIns="0" rtlCol="0" anchor="t">
            <a:spAutoFit/>
          </a:bodyPr>
          <a:lstStyle/>
          <a:p>
            <a:pPr marL="457200" indent="-457200" algn="l">
              <a:lnSpc>
                <a:spcPct val="200000"/>
              </a:lnSpc>
              <a:buFont typeface="Arial" panose="020B0604020202020204" pitchFamily="34" charset="0"/>
              <a:buChar char="•"/>
            </a:pPr>
            <a:r>
              <a:rPr lang="en-US" sz="3000" dirty="0">
                <a:solidFill>
                  <a:srgbClr val="F1F9FD"/>
                </a:solidFill>
                <a:latin typeface="More Sugar Thin"/>
                <a:ea typeface="More Sugar Thin"/>
                <a:cs typeface="More Sugar Thin"/>
                <a:sym typeface="More Sugar Thin"/>
              </a:rPr>
              <a:t>Overview</a:t>
            </a:r>
          </a:p>
          <a:p>
            <a:pPr marL="457200" indent="-457200" algn="l">
              <a:lnSpc>
                <a:spcPct val="200000"/>
              </a:lnSpc>
              <a:buFont typeface="Arial" panose="020B0604020202020204" pitchFamily="34" charset="0"/>
              <a:buChar char="•"/>
            </a:pPr>
            <a:r>
              <a:rPr lang="en-US" sz="3000" dirty="0">
                <a:solidFill>
                  <a:srgbClr val="F1F9FD"/>
                </a:solidFill>
                <a:latin typeface="More Sugar Thin"/>
                <a:ea typeface="More Sugar Thin"/>
                <a:cs typeface="More Sugar Thin"/>
                <a:sym typeface="More Sugar Thin"/>
              </a:rPr>
              <a:t>Data Understanding </a:t>
            </a:r>
          </a:p>
          <a:p>
            <a:pPr marL="457200" indent="-457200" algn="l">
              <a:lnSpc>
                <a:spcPct val="200000"/>
              </a:lnSpc>
              <a:buFont typeface="Arial" panose="020B0604020202020204" pitchFamily="34" charset="0"/>
              <a:buChar char="•"/>
            </a:pPr>
            <a:r>
              <a:rPr lang="en-US" sz="3000" dirty="0">
                <a:solidFill>
                  <a:srgbClr val="F1F9FD"/>
                </a:solidFill>
                <a:latin typeface="More Sugar Thin"/>
                <a:ea typeface="More Sugar Thin"/>
                <a:cs typeface="More Sugar Thin"/>
                <a:sym typeface="More Sugar Thin"/>
              </a:rPr>
              <a:t>Methods</a:t>
            </a:r>
          </a:p>
          <a:p>
            <a:pPr marL="457200" indent="-457200" algn="l">
              <a:lnSpc>
                <a:spcPct val="200000"/>
              </a:lnSpc>
              <a:buFont typeface="Arial" panose="020B0604020202020204" pitchFamily="34" charset="0"/>
              <a:buChar char="•"/>
            </a:pPr>
            <a:r>
              <a:rPr lang="en-US" sz="3000" dirty="0">
                <a:solidFill>
                  <a:srgbClr val="F1F9FD"/>
                </a:solidFill>
                <a:latin typeface="More Sugar Thin"/>
                <a:ea typeface="More Sugar Thin"/>
                <a:cs typeface="More Sugar Thin"/>
                <a:sym typeface="More Sugar Thin"/>
              </a:rPr>
              <a:t>Analysis &amp; Results </a:t>
            </a:r>
          </a:p>
          <a:p>
            <a:pPr algn="l">
              <a:lnSpc>
                <a:spcPct val="200000"/>
              </a:lnSpc>
            </a:pPr>
            <a:r>
              <a:rPr lang="en-US" altLang="ko-KR" sz="3000" dirty="0">
                <a:solidFill>
                  <a:srgbClr val="F1F9FD"/>
                </a:solidFill>
                <a:latin typeface="More Sugar Thin"/>
                <a:ea typeface="More Sugar Thin"/>
                <a:cs typeface="More Sugar Thin"/>
                <a:sym typeface="More Sugar Thin"/>
              </a:rPr>
              <a:t>   -</a:t>
            </a:r>
            <a:r>
              <a:rPr lang="ko-KR" altLang="en-US" sz="3000" dirty="0">
                <a:solidFill>
                  <a:srgbClr val="F1F9FD"/>
                </a:solidFill>
                <a:latin typeface="More Sugar Thin"/>
                <a:ea typeface="More Sugar Thin"/>
                <a:cs typeface="More Sugar Thin"/>
                <a:sym typeface="More Sugar Thin"/>
              </a:rPr>
              <a:t> </a:t>
            </a:r>
            <a:r>
              <a:rPr lang="en-US" altLang="ko-KR" sz="3000" dirty="0">
                <a:solidFill>
                  <a:srgbClr val="F1F9FD"/>
                </a:solidFill>
                <a:latin typeface="More Sugar Thin"/>
                <a:ea typeface="More Sugar Thin"/>
                <a:cs typeface="More Sugar Thin"/>
                <a:sym typeface="More Sugar Thin"/>
              </a:rPr>
              <a:t>Regions, Timing, Shapes, Description</a:t>
            </a:r>
            <a:endParaRPr lang="en-US" sz="3000" dirty="0">
              <a:solidFill>
                <a:srgbClr val="F1F9FD"/>
              </a:solidFill>
              <a:latin typeface="More Sugar Thin"/>
              <a:ea typeface="More Sugar Thin"/>
              <a:cs typeface="More Sugar Thin"/>
              <a:sym typeface="More Sugar Thin"/>
            </a:endParaRPr>
          </a:p>
          <a:p>
            <a:pPr marL="457200" indent="-457200">
              <a:lnSpc>
                <a:spcPct val="200000"/>
              </a:lnSpc>
              <a:buFont typeface="Arial" panose="020B0604020202020204" pitchFamily="34" charset="0"/>
              <a:buChar char="•"/>
            </a:pPr>
            <a:r>
              <a:rPr lang="en-US" sz="3000" dirty="0">
                <a:solidFill>
                  <a:srgbClr val="F1F9FD"/>
                </a:solidFill>
                <a:latin typeface="More Sugar Thin"/>
                <a:ea typeface="More Sugar Thin"/>
                <a:cs typeface="More Sugar Thin"/>
                <a:sym typeface="More Sugar Thin"/>
              </a:rPr>
              <a:t>Insights &amp; Recommendations </a:t>
            </a:r>
          </a:p>
          <a:p>
            <a:pPr marL="457200" indent="-457200">
              <a:lnSpc>
                <a:spcPct val="200000"/>
              </a:lnSpc>
              <a:buFont typeface="Arial" panose="020B0604020202020204" pitchFamily="34" charset="0"/>
              <a:buChar char="•"/>
            </a:pPr>
            <a:r>
              <a:rPr lang="en-US" sz="3000" dirty="0">
                <a:solidFill>
                  <a:srgbClr val="F1F9FD"/>
                </a:solidFill>
                <a:latin typeface="More Sugar Thin"/>
                <a:ea typeface="More Sugar Thin"/>
                <a:cs typeface="More Sugar Thin"/>
                <a:sym typeface="More Sugar Thin"/>
              </a:rPr>
              <a:t>Conclusions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a:extLst>
            <a:ext uri="{FF2B5EF4-FFF2-40B4-BE49-F238E27FC236}">
              <a16:creationId xmlns:a16="http://schemas.microsoft.com/office/drawing/2014/main" id="{02A035A1-25AD-8036-CCCB-F94BF11E48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834278-338F-514D-8C99-BB016A70731F}"/>
              </a:ext>
            </a:extLst>
          </p:cNvPr>
          <p:cNvSpPr/>
          <p:nvPr/>
        </p:nvSpPr>
        <p:spPr>
          <a:xfrm>
            <a:off x="249535" y="-4533900"/>
            <a:ext cx="31066040" cy="15439911"/>
          </a:xfrm>
          <a:custGeom>
            <a:avLst/>
            <a:gdLst/>
            <a:ahLst/>
            <a:cxnLst/>
            <a:rect l="l" t="t" r="r" b="b"/>
            <a:pathLst>
              <a:path w="31066040" h="15439911">
                <a:moveTo>
                  <a:pt x="0" y="0"/>
                </a:moveTo>
                <a:lnTo>
                  <a:pt x="31066041" y="0"/>
                </a:lnTo>
                <a:lnTo>
                  <a:pt x="31066041" y="15439911"/>
                </a:lnTo>
                <a:lnTo>
                  <a:pt x="0" y="15439911"/>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a:extLst>
              <a:ext uri="{FF2B5EF4-FFF2-40B4-BE49-F238E27FC236}">
                <a16:creationId xmlns:a16="http://schemas.microsoft.com/office/drawing/2014/main" id="{8103BEE4-3AE4-5EE6-5A9B-0B286533A6AC}"/>
              </a:ext>
            </a:extLst>
          </p:cNvPr>
          <p:cNvSpPr txBox="1"/>
          <p:nvPr/>
        </p:nvSpPr>
        <p:spPr>
          <a:xfrm>
            <a:off x="4197652" y="444216"/>
            <a:ext cx="10438317" cy="1714124"/>
          </a:xfrm>
          <a:prstGeom prst="rect">
            <a:avLst/>
          </a:prstGeom>
        </p:spPr>
        <p:txBody>
          <a:bodyPr lIns="0" tIns="0" rIns="0" bIns="0" rtlCol="0" anchor="t">
            <a:spAutoFit/>
          </a:bodyPr>
          <a:lstStyle/>
          <a:p>
            <a:pPr algn="ctr">
              <a:lnSpc>
                <a:spcPts val="13999"/>
              </a:lnSpc>
            </a:pPr>
            <a:r>
              <a:rPr lang="en-US" sz="9999" dirty="0">
                <a:solidFill>
                  <a:srgbClr val="F1F9FD"/>
                </a:solidFill>
                <a:latin typeface="More Sugar"/>
                <a:ea typeface="More Sugar"/>
                <a:cs typeface="More Sugar"/>
                <a:sym typeface="More Sugar"/>
              </a:rPr>
              <a:t>Overview</a:t>
            </a:r>
          </a:p>
        </p:txBody>
      </p:sp>
      <p:sp>
        <p:nvSpPr>
          <p:cNvPr id="4" name="Freeform 4">
            <a:extLst>
              <a:ext uri="{FF2B5EF4-FFF2-40B4-BE49-F238E27FC236}">
                <a16:creationId xmlns:a16="http://schemas.microsoft.com/office/drawing/2014/main" id="{C7BBCF27-EA83-A24F-1C00-4BDCB1B8781D}"/>
              </a:ext>
            </a:extLst>
          </p:cNvPr>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70004E98-561C-CE25-C244-715AE531EBE4}"/>
              </a:ext>
            </a:extLst>
          </p:cNvPr>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CE415705-3A99-8C2B-2F0D-10D6356A411A}"/>
              </a:ext>
            </a:extLst>
          </p:cNvPr>
          <p:cNvSpPr/>
          <p:nvPr/>
        </p:nvSpPr>
        <p:spPr>
          <a:xfrm rot="844515" flipH="1" flipV="1">
            <a:off x="4583763" y="7298321"/>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529B3236-3650-E40A-B9F5-3768AFBC4F5F}"/>
              </a:ext>
            </a:extLst>
          </p:cNvPr>
          <p:cNvSpPr/>
          <p:nvPr/>
        </p:nvSpPr>
        <p:spPr>
          <a:xfrm rot="844515" flipH="1" flipV="1">
            <a:off x="13216291" y="4887066"/>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EDD3A97F-AE1D-5A5C-4536-F43E9F58488B}"/>
              </a:ext>
            </a:extLst>
          </p:cNvPr>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38C060BB-84F5-5730-2786-A7E1B6D0FF4B}"/>
              </a:ext>
            </a:extLst>
          </p:cNvPr>
          <p:cNvSpPr/>
          <p:nvPr/>
        </p:nvSpPr>
        <p:spPr>
          <a:xfrm>
            <a:off x="9547118" y="2585150"/>
            <a:ext cx="12648461" cy="12648461"/>
          </a:xfrm>
          <a:custGeom>
            <a:avLst/>
            <a:gdLst/>
            <a:ahLst/>
            <a:cxnLst/>
            <a:rect l="l" t="t" r="r" b="b"/>
            <a:pathLst>
              <a:path w="12648461" h="12648461">
                <a:moveTo>
                  <a:pt x="0" y="0"/>
                </a:moveTo>
                <a:lnTo>
                  <a:pt x="12648461" y="0"/>
                </a:lnTo>
                <a:lnTo>
                  <a:pt x="12648461" y="12648461"/>
                </a:lnTo>
                <a:lnTo>
                  <a:pt x="0" y="12648461"/>
                </a:lnTo>
                <a:lnTo>
                  <a:pt x="0" y="0"/>
                </a:lnTo>
                <a:close/>
              </a:path>
            </a:pathLst>
          </a:custGeom>
          <a:blipFill>
            <a:blip r:embed="rId6">
              <a:alphaModFix amt="15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a:extLst>
              <a:ext uri="{FF2B5EF4-FFF2-40B4-BE49-F238E27FC236}">
                <a16:creationId xmlns:a16="http://schemas.microsoft.com/office/drawing/2014/main" id="{C3A096D0-A881-EAFD-F8E8-248E65A735F8}"/>
              </a:ext>
            </a:extLst>
          </p:cNvPr>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EDA2600B-070F-3F0A-A5C0-F8425279FEF8}"/>
              </a:ext>
            </a:extLst>
          </p:cNvPr>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4EE127E8-1BB6-1BC5-5D95-7E9115D1439E}"/>
              </a:ext>
            </a:extLst>
          </p:cNvPr>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3" name="Freeform 13">
            <a:extLst>
              <a:ext uri="{FF2B5EF4-FFF2-40B4-BE49-F238E27FC236}">
                <a16:creationId xmlns:a16="http://schemas.microsoft.com/office/drawing/2014/main" id="{5FE8F1FF-0DB0-EF1C-7C17-A8AF821FB47B}"/>
              </a:ext>
            </a:extLst>
          </p:cNvPr>
          <p:cNvSpPr/>
          <p:nvPr/>
        </p:nvSpPr>
        <p:spPr>
          <a:xfrm flipH="1">
            <a:off x="392410" y="5813427"/>
            <a:ext cx="2917313" cy="3924637"/>
          </a:xfrm>
          <a:custGeom>
            <a:avLst/>
            <a:gdLst/>
            <a:ahLst/>
            <a:cxnLst/>
            <a:rect l="l" t="t" r="r" b="b"/>
            <a:pathLst>
              <a:path w="2917313" h="3924637">
                <a:moveTo>
                  <a:pt x="2917314" y="0"/>
                </a:moveTo>
                <a:lnTo>
                  <a:pt x="0" y="0"/>
                </a:lnTo>
                <a:lnTo>
                  <a:pt x="0" y="3924636"/>
                </a:lnTo>
                <a:lnTo>
                  <a:pt x="2917314" y="3924636"/>
                </a:lnTo>
                <a:lnTo>
                  <a:pt x="2917314"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4" name="Freeform 14">
            <a:extLst>
              <a:ext uri="{FF2B5EF4-FFF2-40B4-BE49-F238E27FC236}">
                <a16:creationId xmlns:a16="http://schemas.microsoft.com/office/drawing/2014/main" id="{4CEE2492-1B33-7834-3478-9E8763C55465}"/>
              </a:ext>
            </a:extLst>
          </p:cNvPr>
          <p:cNvSpPr/>
          <p:nvPr/>
        </p:nvSpPr>
        <p:spPr>
          <a:xfrm rot="-1213782">
            <a:off x="13354319" y="7102488"/>
            <a:ext cx="4267811" cy="2121770"/>
          </a:xfrm>
          <a:custGeom>
            <a:avLst/>
            <a:gdLst/>
            <a:ahLst/>
            <a:cxnLst/>
            <a:rect l="l" t="t" r="r" b="b"/>
            <a:pathLst>
              <a:path w="4267811" h="2121770">
                <a:moveTo>
                  <a:pt x="0" y="0"/>
                </a:moveTo>
                <a:lnTo>
                  <a:pt x="4267811" y="0"/>
                </a:lnTo>
                <a:lnTo>
                  <a:pt x="4267811" y="2121770"/>
                </a:lnTo>
                <a:lnTo>
                  <a:pt x="0" y="2121770"/>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FC17F0F1-06F7-DB04-2D4A-2BC377F14376}"/>
              </a:ext>
            </a:extLst>
          </p:cNvPr>
          <p:cNvSpPr/>
          <p:nvPr/>
        </p:nvSpPr>
        <p:spPr>
          <a:xfrm rot="922257">
            <a:off x="655876" y="589033"/>
            <a:ext cx="1604291" cy="3282437"/>
          </a:xfrm>
          <a:custGeom>
            <a:avLst/>
            <a:gdLst/>
            <a:ahLst/>
            <a:cxnLst/>
            <a:rect l="l" t="t" r="r" b="b"/>
            <a:pathLst>
              <a:path w="1604291" h="3282437">
                <a:moveTo>
                  <a:pt x="0" y="0"/>
                </a:moveTo>
                <a:lnTo>
                  <a:pt x="1604291" y="0"/>
                </a:lnTo>
                <a:lnTo>
                  <a:pt x="1604291" y="3282437"/>
                </a:lnTo>
                <a:lnTo>
                  <a:pt x="0" y="3282437"/>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6" name="Freeform 16">
            <a:extLst>
              <a:ext uri="{FF2B5EF4-FFF2-40B4-BE49-F238E27FC236}">
                <a16:creationId xmlns:a16="http://schemas.microsoft.com/office/drawing/2014/main" id="{B25CE182-F55B-C804-3CCB-E1C786C81FF9}"/>
              </a:ext>
            </a:extLst>
          </p:cNvPr>
          <p:cNvSpPr/>
          <p:nvPr/>
        </p:nvSpPr>
        <p:spPr>
          <a:xfrm rot="-5400000">
            <a:off x="14924860" y="361094"/>
            <a:ext cx="3467680" cy="3008212"/>
          </a:xfrm>
          <a:custGeom>
            <a:avLst/>
            <a:gdLst/>
            <a:ahLst/>
            <a:cxnLst/>
            <a:rect l="l" t="t" r="r" b="b"/>
            <a:pathLst>
              <a:path w="3467680" h="3008212">
                <a:moveTo>
                  <a:pt x="0" y="0"/>
                </a:moveTo>
                <a:lnTo>
                  <a:pt x="3467679" y="0"/>
                </a:lnTo>
                <a:lnTo>
                  <a:pt x="3467679" y="3008212"/>
                </a:lnTo>
                <a:lnTo>
                  <a:pt x="0" y="3008212"/>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en-US"/>
          </a:p>
        </p:txBody>
      </p:sp>
      <p:grpSp>
        <p:nvGrpSpPr>
          <p:cNvPr id="17" name="Group 17">
            <a:extLst>
              <a:ext uri="{FF2B5EF4-FFF2-40B4-BE49-F238E27FC236}">
                <a16:creationId xmlns:a16="http://schemas.microsoft.com/office/drawing/2014/main" id="{E6F2164F-5B86-0E92-9247-1B6EF1D0BDE4}"/>
              </a:ext>
            </a:extLst>
          </p:cNvPr>
          <p:cNvGrpSpPr>
            <a:grpSpLocks noChangeAspect="1"/>
          </p:cNvGrpSpPr>
          <p:nvPr/>
        </p:nvGrpSpPr>
        <p:grpSpPr>
          <a:xfrm>
            <a:off x="12262460" y="5300507"/>
            <a:ext cx="7217777" cy="7217748"/>
            <a:chOff x="0" y="0"/>
            <a:chExt cx="6350000" cy="6349975"/>
          </a:xfrm>
        </p:grpSpPr>
        <p:sp>
          <p:nvSpPr>
            <p:cNvPr id="18" name="Freeform 18">
              <a:extLst>
                <a:ext uri="{FF2B5EF4-FFF2-40B4-BE49-F238E27FC236}">
                  <a16:creationId xmlns:a16="http://schemas.microsoft.com/office/drawing/2014/main" id="{DC624EB3-2592-D33E-F0D2-597396FFC8E1}"/>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cstate="email">
                <a:extLst>
                  <a:ext uri="{28A0092B-C50C-407E-A947-70E740481C1C}">
                    <a14:useLocalDpi xmlns:a14="http://schemas.microsoft.com/office/drawing/2010/main"/>
                  </a:ext>
                </a:extLst>
              </a:blip>
              <a:stretch>
                <a:fillRect/>
              </a:stretch>
            </a:blipFill>
          </p:spPr>
          <p:txBody>
            <a:bodyPr/>
            <a:lstStyle/>
            <a:p>
              <a:endParaRPr lang="en-US"/>
            </a:p>
          </p:txBody>
        </p:sp>
      </p:grpSp>
      <p:sp>
        <p:nvSpPr>
          <p:cNvPr id="19" name="TextBox 19">
            <a:extLst>
              <a:ext uri="{FF2B5EF4-FFF2-40B4-BE49-F238E27FC236}">
                <a16:creationId xmlns:a16="http://schemas.microsoft.com/office/drawing/2014/main" id="{A8438720-D7E7-F11C-E0D8-44B85EADBD64}"/>
              </a:ext>
            </a:extLst>
          </p:cNvPr>
          <p:cNvSpPr txBox="1"/>
          <p:nvPr/>
        </p:nvSpPr>
        <p:spPr>
          <a:xfrm>
            <a:off x="3559181" y="2494611"/>
            <a:ext cx="10675562" cy="6414769"/>
          </a:xfrm>
          <a:prstGeom prst="rect">
            <a:avLst/>
          </a:prstGeom>
        </p:spPr>
        <p:txBody>
          <a:bodyPr lIns="0" tIns="0" rIns="0" bIns="0" rtlCol="0" anchor="t">
            <a:spAutoFit/>
          </a:bodyPr>
          <a:lstStyle/>
          <a:p>
            <a:pPr marL="514350" indent="-514350">
              <a:lnSpc>
                <a:spcPts val="4200"/>
              </a:lnSpc>
              <a:buFont typeface="+mj-lt"/>
              <a:buAutoNum type="arabicPeriod"/>
            </a:pPr>
            <a:r>
              <a:rPr lang="en-US" sz="3000" dirty="0">
                <a:solidFill>
                  <a:srgbClr val="F1F9FD"/>
                </a:solidFill>
                <a:latin typeface="More Sugar Thin"/>
                <a:ea typeface="More Sugar Thin"/>
                <a:cs typeface="More Sugar Thin"/>
                <a:sym typeface="More Sugar Thin"/>
              </a:rPr>
              <a:t>Objective: </a:t>
            </a:r>
          </a:p>
          <a:p>
            <a:pPr marL="514350" indent="-514350">
              <a:lnSpc>
                <a:spcPts val="4200"/>
              </a:lnSpc>
              <a:buFont typeface="Arial" panose="020B0604020202020204" pitchFamily="34" charset="0"/>
              <a:buChar char="•"/>
            </a:pPr>
            <a:r>
              <a:rPr lang="en-US" sz="3000" dirty="0">
                <a:solidFill>
                  <a:srgbClr val="F1F9FD"/>
                </a:solidFill>
                <a:latin typeface="More Sugar Thin"/>
                <a:ea typeface="More Sugar Thin"/>
                <a:cs typeface="More Sugar Thin"/>
                <a:sym typeface="More Sugar Thin"/>
              </a:rPr>
              <a:t>Identify UFO sighting patterns for Tourism, Government, and Research</a:t>
            </a:r>
          </a:p>
          <a:p>
            <a:pPr marL="514350" indent="-514350">
              <a:lnSpc>
                <a:spcPts val="4200"/>
              </a:lnSpc>
              <a:buFont typeface="+mj-lt"/>
              <a:buAutoNum type="arabicPeriod"/>
            </a:pPr>
            <a:endParaRPr lang="en-US" sz="3000" dirty="0">
              <a:solidFill>
                <a:srgbClr val="F1F9FD"/>
              </a:solidFill>
              <a:latin typeface="More Sugar Thin"/>
              <a:ea typeface="More Sugar Thin"/>
              <a:cs typeface="More Sugar Thin"/>
              <a:sym typeface="More Sugar Thin"/>
            </a:endParaRPr>
          </a:p>
          <a:p>
            <a:pPr>
              <a:lnSpc>
                <a:spcPts val="4200"/>
              </a:lnSpc>
            </a:pPr>
            <a:r>
              <a:rPr lang="en-US" sz="3000" dirty="0">
                <a:solidFill>
                  <a:srgbClr val="F1F9FD"/>
                </a:solidFill>
                <a:latin typeface="More Sugar Thin"/>
                <a:ea typeface="More Sugar Thin"/>
                <a:cs typeface="More Sugar Thin"/>
                <a:sym typeface="More Sugar Thin"/>
              </a:rPr>
              <a:t>2. Key Questions:</a:t>
            </a:r>
          </a:p>
          <a:p>
            <a:pPr marL="514350" indent="-514350">
              <a:lnSpc>
                <a:spcPts val="4200"/>
              </a:lnSpc>
              <a:buFont typeface="Arial" panose="020B0604020202020204" pitchFamily="34" charset="0"/>
              <a:buChar char="•"/>
            </a:pPr>
            <a:r>
              <a:rPr lang="en-US" sz="3000" dirty="0">
                <a:solidFill>
                  <a:srgbClr val="F1F9FD"/>
                </a:solidFill>
                <a:latin typeface="More Sugar Thin"/>
                <a:ea typeface="More Sugar Thin"/>
                <a:cs typeface="More Sugar Thin"/>
                <a:sym typeface="More Sugar Thin"/>
              </a:rPr>
              <a:t>Where and when are sightings most frequent?</a:t>
            </a:r>
          </a:p>
          <a:p>
            <a:pPr marL="514350" indent="-514350">
              <a:lnSpc>
                <a:spcPts val="4200"/>
              </a:lnSpc>
              <a:buFont typeface="Arial" panose="020B0604020202020204" pitchFamily="34" charset="0"/>
              <a:buChar char="•"/>
            </a:pPr>
            <a:r>
              <a:rPr lang="en-US" sz="3000" dirty="0">
                <a:solidFill>
                  <a:srgbClr val="F1F9FD"/>
                </a:solidFill>
                <a:latin typeface="More Sugar Thin"/>
                <a:ea typeface="More Sugar Thin"/>
                <a:cs typeface="More Sugar Thin"/>
                <a:sym typeface="More Sugar Thin"/>
              </a:rPr>
              <a:t>What shapes and descriptions are common?</a:t>
            </a:r>
          </a:p>
          <a:p>
            <a:pPr marL="514350" indent="-514350">
              <a:lnSpc>
                <a:spcPts val="4200"/>
              </a:lnSpc>
              <a:buFont typeface="Arial" panose="020B0604020202020204" pitchFamily="34" charset="0"/>
              <a:buChar char="•"/>
            </a:pPr>
            <a:r>
              <a:rPr lang="en-US" sz="3000" dirty="0">
                <a:solidFill>
                  <a:srgbClr val="F1F9FD"/>
                </a:solidFill>
                <a:latin typeface="More Sugar Thin"/>
                <a:ea typeface="More Sugar Thin"/>
                <a:cs typeface="More Sugar Thin"/>
                <a:sym typeface="More Sugar Thin"/>
              </a:rPr>
              <a:t>Are there patterns by time or season?</a:t>
            </a:r>
          </a:p>
          <a:p>
            <a:pPr marL="514350" indent="-514350">
              <a:lnSpc>
                <a:spcPts val="4200"/>
              </a:lnSpc>
              <a:buFont typeface="+mj-lt"/>
              <a:buAutoNum type="arabicPeriod"/>
            </a:pPr>
            <a:endParaRPr lang="en-US" sz="3000" dirty="0">
              <a:solidFill>
                <a:srgbClr val="F1F9FD"/>
              </a:solidFill>
              <a:latin typeface="More Sugar Thin"/>
              <a:ea typeface="More Sugar Thin"/>
              <a:cs typeface="More Sugar Thin"/>
              <a:sym typeface="More Sugar Thin"/>
            </a:endParaRPr>
          </a:p>
          <a:p>
            <a:pPr>
              <a:lnSpc>
                <a:spcPts val="4200"/>
              </a:lnSpc>
            </a:pPr>
            <a:r>
              <a:rPr lang="en-US" sz="3000" dirty="0">
                <a:solidFill>
                  <a:srgbClr val="F1F9FD"/>
                </a:solidFill>
                <a:latin typeface="More Sugar Thin"/>
                <a:ea typeface="More Sugar Thin"/>
                <a:cs typeface="More Sugar Thin"/>
                <a:sym typeface="More Sugar Thin"/>
              </a:rPr>
              <a:t>3. Method: Descriptive Analysis, Correlations, Visualizations</a:t>
            </a:r>
          </a:p>
          <a:p>
            <a:pPr marL="514350" indent="-514350">
              <a:lnSpc>
                <a:spcPts val="4200"/>
              </a:lnSpc>
              <a:buFont typeface="+mj-lt"/>
              <a:buAutoNum type="arabicPeriod"/>
            </a:pPr>
            <a:endParaRPr lang="en-US" sz="3000" dirty="0">
              <a:solidFill>
                <a:srgbClr val="F1F9FD"/>
              </a:solidFill>
              <a:latin typeface="More Sugar Thin"/>
              <a:ea typeface="More Sugar Thin"/>
              <a:cs typeface="More Sugar Thin"/>
              <a:sym typeface="More Sugar Thin"/>
            </a:endParaRPr>
          </a:p>
          <a:p>
            <a:pPr>
              <a:lnSpc>
                <a:spcPts val="4200"/>
              </a:lnSpc>
            </a:pPr>
            <a:r>
              <a:rPr lang="en-US" sz="3000" dirty="0">
                <a:solidFill>
                  <a:srgbClr val="F1F9FD"/>
                </a:solidFill>
                <a:latin typeface="More Sugar Thin"/>
                <a:ea typeface="More Sugar Thin"/>
                <a:cs typeface="More Sugar Thin"/>
                <a:sym typeface="More Sugar Thin"/>
              </a:rPr>
              <a:t>4. Outcome: Insights for tourism and strategic planning</a:t>
            </a:r>
          </a:p>
        </p:txBody>
      </p:sp>
    </p:spTree>
    <p:extLst>
      <p:ext uri="{BB962C8B-B14F-4D97-AF65-F5344CB8AC3E}">
        <p14:creationId xmlns:p14="http://schemas.microsoft.com/office/powerpoint/2010/main" val="83202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p:cNvGrpSpPr/>
        <p:nvPr/>
      </p:nvGrpSpPr>
      <p:grpSpPr>
        <a:xfrm>
          <a:off x="0" y="0"/>
          <a:ext cx="0" cy="0"/>
          <a:chOff x="0" y="0"/>
          <a:chExt cx="0" cy="0"/>
        </a:xfrm>
      </p:grpSpPr>
      <p:sp>
        <p:nvSpPr>
          <p:cNvPr id="2" name="Freeform 2"/>
          <p:cNvSpPr/>
          <p:nvPr/>
        </p:nvSpPr>
        <p:spPr>
          <a:xfrm>
            <a:off x="-304800" y="419100"/>
            <a:ext cx="20191926" cy="14918195"/>
          </a:xfrm>
          <a:custGeom>
            <a:avLst/>
            <a:gdLst/>
            <a:ahLst/>
            <a:cxnLst/>
            <a:rect l="l" t="t" r="r" b="b"/>
            <a:pathLst>
              <a:path w="20191926" h="14918195">
                <a:moveTo>
                  <a:pt x="0" y="0"/>
                </a:moveTo>
                <a:lnTo>
                  <a:pt x="20191926" y="0"/>
                </a:lnTo>
                <a:lnTo>
                  <a:pt x="20191926" y="14918195"/>
                </a:lnTo>
                <a:lnTo>
                  <a:pt x="0" y="14918195"/>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4" name="Freeform 4"/>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p:cNvSpPr/>
          <p:nvPr/>
        </p:nvSpPr>
        <p:spPr>
          <a:xfrm rot="844515" flipH="1" flipV="1">
            <a:off x="4583763" y="7298321"/>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p:cNvSpPr/>
          <p:nvPr/>
        </p:nvSpPr>
        <p:spPr>
          <a:xfrm rot="844515" flipH="1" flipV="1">
            <a:off x="13216291" y="4887066"/>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0" name="Freeform 10"/>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1" name="Freeform 11"/>
          <p:cNvSpPr/>
          <p:nvPr/>
        </p:nvSpPr>
        <p:spPr>
          <a:xfrm>
            <a:off x="14684947" y="7446666"/>
            <a:ext cx="4466540" cy="4114800"/>
          </a:xfrm>
          <a:custGeom>
            <a:avLst/>
            <a:gdLst/>
            <a:ahLst/>
            <a:cxnLst/>
            <a:rect l="l" t="t" r="r" b="b"/>
            <a:pathLst>
              <a:path w="4466540" h="4114800">
                <a:moveTo>
                  <a:pt x="0" y="0"/>
                </a:moveTo>
                <a:lnTo>
                  <a:pt x="4466540" y="0"/>
                </a:lnTo>
                <a:lnTo>
                  <a:pt x="4466540" y="4114800"/>
                </a:lnTo>
                <a:lnTo>
                  <a:pt x="0" y="4114800"/>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2" name="Freeform 12"/>
          <p:cNvSpPr/>
          <p:nvPr/>
        </p:nvSpPr>
        <p:spPr>
          <a:xfrm rot="-6737976">
            <a:off x="-922735" y="7579214"/>
            <a:ext cx="4379120" cy="3849704"/>
          </a:xfrm>
          <a:custGeom>
            <a:avLst/>
            <a:gdLst/>
            <a:ahLst/>
            <a:cxnLst/>
            <a:rect l="l" t="t" r="r" b="b"/>
            <a:pathLst>
              <a:path w="4379120" h="3849704">
                <a:moveTo>
                  <a:pt x="0" y="0"/>
                </a:moveTo>
                <a:lnTo>
                  <a:pt x="4379120" y="0"/>
                </a:lnTo>
                <a:lnTo>
                  <a:pt x="4379120" y="3849704"/>
                </a:lnTo>
                <a:lnTo>
                  <a:pt x="0" y="3849704"/>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3" name="TextBox 13"/>
          <p:cNvSpPr txBox="1"/>
          <p:nvPr/>
        </p:nvSpPr>
        <p:spPr>
          <a:xfrm>
            <a:off x="2663759" y="2132669"/>
            <a:ext cx="12021187" cy="3509487"/>
          </a:xfrm>
          <a:prstGeom prst="rect">
            <a:avLst/>
          </a:prstGeom>
        </p:spPr>
        <p:txBody>
          <a:bodyPr lIns="0" tIns="0" rIns="0" bIns="0" rtlCol="0" anchor="t">
            <a:spAutoFit/>
          </a:bodyPr>
          <a:lstStyle/>
          <a:p>
            <a:pPr algn="ctr">
              <a:lnSpc>
                <a:spcPts val="13999"/>
              </a:lnSpc>
            </a:pPr>
            <a:r>
              <a:rPr lang="en-US" sz="9999" dirty="0">
                <a:solidFill>
                  <a:srgbClr val="F1F9FD"/>
                </a:solidFill>
                <a:latin typeface="More Sugar"/>
                <a:ea typeface="More Sugar"/>
                <a:cs typeface="More Sugar"/>
                <a:sym typeface="More Sugar"/>
              </a:rPr>
              <a:t>Data </a:t>
            </a:r>
          </a:p>
          <a:p>
            <a:pPr algn="ctr">
              <a:lnSpc>
                <a:spcPts val="13999"/>
              </a:lnSpc>
            </a:pPr>
            <a:r>
              <a:rPr lang="en-US" sz="9999" dirty="0">
                <a:solidFill>
                  <a:srgbClr val="F1F9FD"/>
                </a:solidFill>
                <a:latin typeface="More Sugar"/>
                <a:ea typeface="More Sugar"/>
                <a:cs typeface="More Sugar"/>
                <a:sym typeface="More Sugar"/>
              </a:rPr>
              <a:t>Understanding </a:t>
            </a:r>
          </a:p>
        </p:txBody>
      </p:sp>
      <p:sp>
        <p:nvSpPr>
          <p:cNvPr id="14" name="TextBox 14"/>
          <p:cNvSpPr txBox="1"/>
          <p:nvPr/>
        </p:nvSpPr>
        <p:spPr>
          <a:xfrm>
            <a:off x="3336901" y="5918558"/>
            <a:ext cx="10201072" cy="3721724"/>
          </a:xfrm>
          <a:prstGeom prst="rect">
            <a:avLst/>
          </a:prstGeom>
        </p:spPr>
        <p:txBody>
          <a:bodyPr lIns="0" tIns="0" rIns="0" bIns="0" rtlCol="0" anchor="t">
            <a:spAutoFit/>
          </a:bodyPr>
          <a:lstStyle/>
          <a:p>
            <a:pPr marL="514350" indent="-514350">
              <a:lnSpc>
                <a:spcPts val="4200"/>
              </a:lnSpc>
              <a:buAutoNum type="arabicPeriod"/>
            </a:pPr>
            <a:r>
              <a:rPr lang="en-US" sz="3000" dirty="0">
                <a:solidFill>
                  <a:srgbClr val="F1F9FD"/>
                </a:solidFill>
                <a:latin typeface="More Sugar Thin"/>
                <a:ea typeface="More Sugar Thin"/>
                <a:cs typeface="More Sugar Thin"/>
                <a:sym typeface="More Sugar Thin"/>
              </a:rPr>
              <a:t>Dataset includes UFO sighting reports with details on Date, Time, Location, Shape, and Duration </a:t>
            </a:r>
          </a:p>
          <a:p>
            <a:pPr>
              <a:lnSpc>
                <a:spcPts val="4200"/>
              </a:lnSpc>
            </a:pPr>
            <a:endParaRPr lang="en-US" sz="3000" dirty="0">
              <a:solidFill>
                <a:srgbClr val="F1F9FD"/>
              </a:solidFill>
              <a:latin typeface="More Sugar Thin"/>
              <a:ea typeface="More Sugar Thin"/>
              <a:cs typeface="More Sugar Thin"/>
              <a:sym typeface="More Sugar Thin"/>
            </a:endParaRPr>
          </a:p>
          <a:p>
            <a:pPr>
              <a:lnSpc>
                <a:spcPts val="4200"/>
              </a:lnSpc>
            </a:pPr>
            <a:r>
              <a:rPr lang="en-US" altLang="ko-KR" sz="3000" dirty="0">
                <a:solidFill>
                  <a:srgbClr val="F1F9FD"/>
                </a:solidFill>
                <a:latin typeface="More Sugar Thin"/>
                <a:ea typeface="More Sugar Thin"/>
                <a:cs typeface="More Sugar Thin"/>
                <a:sym typeface="More Sugar Thin"/>
              </a:rPr>
              <a:t>2.</a:t>
            </a:r>
            <a:r>
              <a:rPr lang="ko-KR" altLang="en-US" sz="3000" dirty="0">
                <a:solidFill>
                  <a:srgbClr val="F1F9FD"/>
                </a:solidFill>
                <a:latin typeface="More Sugar Thin"/>
                <a:ea typeface="More Sugar Thin"/>
                <a:cs typeface="More Sugar Thin"/>
                <a:sym typeface="More Sugar Thin"/>
              </a:rPr>
              <a:t> </a:t>
            </a:r>
            <a:r>
              <a:rPr lang="en-US" sz="3000" dirty="0">
                <a:solidFill>
                  <a:srgbClr val="F1F9FD"/>
                </a:solidFill>
                <a:latin typeface="More Sugar Thin"/>
                <a:ea typeface="More Sugar Thin"/>
                <a:cs typeface="More Sugar Thin"/>
                <a:sym typeface="More Sugar Thin"/>
              </a:rPr>
              <a:t>Key questions addressed </a:t>
            </a:r>
          </a:p>
          <a:p>
            <a:pPr marL="457200" indent="-457200">
              <a:lnSpc>
                <a:spcPts val="4200"/>
              </a:lnSpc>
              <a:buFontTx/>
              <a:buChar char="-"/>
            </a:pPr>
            <a:r>
              <a:rPr lang="en-US" sz="3000" dirty="0">
                <a:solidFill>
                  <a:srgbClr val="F1F9FD"/>
                </a:solidFill>
                <a:latin typeface="More Sugar Thin"/>
                <a:ea typeface="More Sugar Thin"/>
                <a:cs typeface="More Sugar Thin"/>
                <a:sym typeface="More Sugar Thin"/>
              </a:rPr>
              <a:t>Regional frequency, Sighting patterns, and Correlations</a:t>
            </a:r>
          </a:p>
          <a:p>
            <a:pPr>
              <a:lnSpc>
                <a:spcPts val="4200"/>
              </a:lnSpc>
            </a:pPr>
            <a:r>
              <a:rPr lang="ko-KR" altLang="en-US" sz="3000" dirty="0">
                <a:solidFill>
                  <a:srgbClr val="F1F9FD"/>
                </a:solidFill>
                <a:latin typeface="More Sugar Thin"/>
                <a:ea typeface="More Sugar Thin"/>
                <a:cs typeface="More Sugar Thin"/>
                <a:sym typeface="More Sugar Thin"/>
              </a:rPr>
              <a:t>  </a:t>
            </a:r>
            <a:r>
              <a:rPr lang="en-US" sz="3000" dirty="0">
                <a:solidFill>
                  <a:srgbClr val="F1F9FD"/>
                </a:solidFill>
                <a:latin typeface="More Sugar Thin"/>
                <a:ea typeface="More Sugar Thin"/>
                <a:cs typeface="More Sugar Thin"/>
                <a:sym typeface="More Sugar Thin"/>
              </a:rPr>
              <a:t> between Timing and Sightings</a:t>
            </a:r>
          </a:p>
          <a:p>
            <a:pPr algn="ctr">
              <a:lnSpc>
                <a:spcPts val="4200"/>
              </a:lnSpc>
            </a:pPr>
            <a:endParaRPr lang="en-US" sz="3000" dirty="0">
              <a:solidFill>
                <a:srgbClr val="F1F9FD"/>
              </a:solidFill>
              <a:latin typeface="More Sugar Thin"/>
              <a:ea typeface="More Sugar Thin"/>
              <a:cs typeface="More Sugar Thin"/>
              <a:sym typeface="More Sugar Thin"/>
            </a:endParaRPr>
          </a:p>
        </p:txBody>
      </p:sp>
      <p:sp>
        <p:nvSpPr>
          <p:cNvPr id="15" name="Freeform 15"/>
          <p:cNvSpPr/>
          <p:nvPr/>
        </p:nvSpPr>
        <p:spPr>
          <a:xfrm>
            <a:off x="652621" y="1653327"/>
            <a:ext cx="2136515" cy="2911775"/>
          </a:xfrm>
          <a:custGeom>
            <a:avLst/>
            <a:gdLst/>
            <a:ahLst/>
            <a:cxnLst/>
            <a:rect l="l" t="t" r="r" b="b"/>
            <a:pathLst>
              <a:path w="2136515" h="2911775">
                <a:moveTo>
                  <a:pt x="0" y="0"/>
                </a:moveTo>
                <a:lnTo>
                  <a:pt x="2136515" y="0"/>
                </a:lnTo>
                <a:lnTo>
                  <a:pt x="2136515" y="2911774"/>
                </a:lnTo>
                <a:lnTo>
                  <a:pt x="0" y="2911774"/>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6" name="Freeform 16"/>
          <p:cNvSpPr/>
          <p:nvPr/>
        </p:nvSpPr>
        <p:spPr>
          <a:xfrm rot="1053374">
            <a:off x="14548029" y="1925432"/>
            <a:ext cx="2844618" cy="2677496"/>
          </a:xfrm>
          <a:custGeom>
            <a:avLst/>
            <a:gdLst/>
            <a:ahLst/>
            <a:cxnLst/>
            <a:rect l="l" t="t" r="r" b="b"/>
            <a:pathLst>
              <a:path w="2844618" h="2677496">
                <a:moveTo>
                  <a:pt x="0" y="0"/>
                </a:moveTo>
                <a:lnTo>
                  <a:pt x="2844618" y="0"/>
                </a:lnTo>
                <a:lnTo>
                  <a:pt x="2844618" y="2677496"/>
                </a:lnTo>
                <a:lnTo>
                  <a:pt x="0" y="2677496"/>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p:cNvGrpSpPr/>
        <p:nvPr/>
      </p:nvGrpSpPr>
      <p:grpSpPr>
        <a:xfrm>
          <a:off x="0" y="0"/>
          <a:ext cx="0" cy="0"/>
          <a:chOff x="0" y="0"/>
          <a:chExt cx="0" cy="0"/>
        </a:xfrm>
      </p:grpSpPr>
      <p:sp>
        <p:nvSpPr>
          <p:cNvPr id="2" name="Freeform 2"/>
          <p:cNvSpPr/>
          <p:nvPr/>
        </p:nvSpPr>
        <p:spPr>
          <a:xfrm>
            <a:off x="-2210386" y="528705"/>
            <a:ext cx="22708773" cy="9229589"/>
          </a:xfrm>
          <a:custGeom>
            <a:avLst/>
            <a:gdLst/>
            <a:ahLst/>
            <a:cxnLst/>
            <a:rect l="l" t="t" r="r" b="b"/>
            <a:pathLst>
              <a:path w="22708773" h="9229589">
                <a:moveTo>
                  <a:pt x="0" y="0"/>
                </a:moveTo>
                <a:lnTo>
                  <a:pt x="22708772" y="0"/>
                </a:lnTo>
                <a:lnTo>
                  <a:pt x="22708772" y="9229590"/>
                </a:lnTo>
                <a:lnTo>
                  <a:pt x="0" y="9229590"/>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4" name="Freeform 4"/>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p:cNvSpPr/>
          <p:nvPr/>
        </p:nvSpPr>
        <p:spPr>
          <a:xfrm rot="844515" flipH="1" flipV="1">
            <a:off x="13216291" y="4887066"/>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0" name="Freeform 10"/>
          <p:cNvSpPr/>
          <p:nvPr/>
        </p:nvSpPr>
        <p:spPr>
          <a:xfrm rot="844515" flipH="1" flipV="1">
            <a:off x="4583763" y="6853227"/>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1" name="Freeform 11"/>
          <p:cNvSpPr/>
          <p:nvPr/>
        </p:nvSpPr>
        <p:spPr>
          <a:xfrm>
            <a:off x="1458778" y="6718296"/>
            <a:ext cx="1095830" cy="1096744"/>
          </a:xfrm>
          <a:custGeom>
            <a:avLst/>
            <a:gdLst/>
            <a:ahLst/>
            <a:cxnLst/>
            <a:rect l="l" t="t" r="r" b="b"/>
            <a:pathLst>
              <a:path w="1095830" h="1096744">
                <a:moveTo>
                  <a:pt x="0" y="0"/>
                </a:moveTo>
                <a:lnTo>
                  <a:pt x="1095830" y="0"/>
                </a:lnTo>
                <a:lnTo>
                  <a:pt x="1095830" y="1096744"/>
                </a:lnTo>
                <a:lnTo>
                  <a:pt x="0" y="1096744"/>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3" name="Freeform 13"/>
          <p:cNvSpPr/>
          <p:nvPr/>
        </p:nvSpPr>
        <p:spPr>
          <a:xfrm>
            <a:off x="9637782" y="3887806"/>
            <a:ext cx="1119126" cy="1078558"/>
          </a:xfrm>
          <a:custGeom>
            <a:avLst/>
            <a:gdLst/>
            <a:ahLst/>
            <a:cxnLst/>
            <a:rect l="l" t="t" r="r" b="b"/>
            <a:pathLst>
              <a:path w="1119126" h="1078558">
                <a:moveTo>
                  <a:pt x="0" y="0"/>
                </a:moveTo>
                <a:lnTo>
                  <a:pt x="1119127" y="0"/>
                </a:lnTo>
                <a:lnTo>
                  <a:pt x="1119127" y="1078558"/>
                </a:lnTo>
                <a:lnTo>
                  <a:pt x="0" y="1078558"/>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4" name="Freeform 14"/>
          <p:cNvSpPr/>
          <p:nvPr/>
        </p:nvSpPr>
        <p:spPr>
          <a:xfrm>
            <a:off x="1458778" y="3784578"/>
            <a:ext cx="1095830" cy="1095830"/>
          </a:xfrm>
          <a:custGeom>
            <a:avLst/>
            <a:gdLst/>
            <a:ahLst/>
            <a:cxnLst/>
            <a:rect l="l" t="t" r="r" b="b"/>
            <a:pathLst>
              <a:path w="1095830" h="1095830">
                <a:moveTo>
                  <a:pt x="0" y="0"/>
                </a:moveTo>
                <a:lnTo>
                  <a:pt x="1095830" y="0"/>
                </a:lnTo>
                <a:lnTo>
                  <a:pt x="1095830" y="1095829"/>
                </a:lnTo>
                <a:lnTo>
                  <a:pt x="0" y="1095829"/>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15" name="TextBox 15"/>
          <p:cNvSpPr txBox="1"/>
          <p:nvPr/>
        </p:nvSpPr>
        <p:spPr>
          <a:xfrm>
            <a:off x="2663759" y="1745999"/>
            <a:ext cx="12021187" cy="1717676"/>
          </a:xfrm>
          <a:prstGeom prst="rect">
            <a:avLst/>
          </a:prstGeom>
        </p:spPr>
        <p:txBody>
          <a:bodyPr lIns="0" tIns="0" rIns="0" bIns="0" rtlCol="0" anchor="t">
            <a:spAutoFit/>
          </a:bodyPr>
          <a:lstStyle/>
          <a:p>
            <a:pPr algn="ctr">
              <a:lnSpc>
                <a:spcPts val="13999"/>
              </a:lnSpc>
            </a:pPr>
            <a:r>
              <a:rPr lang="en-US" sz="9999" dirty="0">
                <a:solidFill>
                  <a:srgbClr val="F1F9FD"/>
                </a:solidFill>
                <a:latin typeface="More Sugar"/>
                <a:ea typeface="More Sugar"/>
                <a:cs typeface="More Sugar"/>
                <a:sym typeface="More Sugar"/>
              </a:rPr>
              <a:t>Methods</a:t>
            </a:r>
          </a:p>
        </p:txBody>
      </p:sp>
      <p:sp>
        <p:nvSpPr>
          <p:cNvPr id="16" name="TextBox 16"/>
          <p:cNvSpPr txBox="1"/>
          <p:nvPr/>
        </p:nvSpPr>
        <p:spPr>
          <a:xfrm>
            <a:off x="3135391" y="3717903"/>
            <a:ext cx="6292983" cy="2644506"/>
          </a:xfrm>
          <a:prstGeom prst="rect">
            <a:avLst/>
          </a:prstGeom>
        </p:spPr>
        <p:txBody>
          <a:bodyPr lIns="0" tIns="0" rIns="0" bIns="0" rtlCol="0" anchor="t">
            <a:spAutoFit/>
          </a:bodyPr>
          <a:lstStyle/>
          <a:p>
            <a:pPr algn="l">
              <a:lnSpc>
                <a:spcPts val="4200"/>
              </a:lnSpc>
            </a:pPr>
            <a:r>
              <a:rPr lang="en-US" sz="3000" dirty="0">
                <a:solidFill>
                  <a:srgbClr val="F1F9FD"/>
                </a:solidFill>
                <a:latin typeface="More Sugar Thin"/>
                <a:ea typeface="More Sugar Thin"/>
                <a:cs typeface="More Sugar Thin"/>
                <a:sym typeface="More Sugar Thin"/>
              </a:rPr>
              <a:t>Descriptive</a:t>
            </a:r>
          </a:p>
          <a:p>
            <a:pPr>
              <a:lnSpc>
                <a:spcPts val="4200"/>
              </a:lnSpc>
            </a:pPr>
            <a:r>
              <a:rPr lang="en-US" sz="3000" dirty="0">
                <a:solidFill>
                  <a:srgbClr val="F1F9FD"/>
                </a:solidFill>
                <a:latin typeface="More Sugar Thin"/>
                <a:ea typeface="More Sugar Thin"/>
                <a:cs typeface="More Sugar Thin"/>
                <a:sym typeface="More Sugar Thin"/>
              </a:rPr>
              <a:t>- Descriptive analysis of sighting frequencies by Region, Time, and Shape</a:t>
            </a:r>
          </a:p>
          <a:p>
            <a:pPr>
              <a:lnSpc>
                <a:spcPts val="4200"/>
              </a:lnSpc>
            </a:pPr>
            <a:endParaRPr lang="en-US" sz="3000" dirty="0">
              <a:solidFill>
                <a:srgbClr val="F1F9FD"/>
              </a:solidFill>
              <a:latin typeface="More Sugar Thin"/>
              <a:ea typeface="More Sugar Thin"/>
              <a:cs typeface="More Sugar Thin"/>
              <a:sym typeface="More Sugar Thin"/>
            </a:endParaRPr>
          </a:p>
        </p:txBody>
      </p:sp>
      <p:sp>
        <p:nvSpPr>
          <p:cNvPr id="17" name="TextBox 17"/>
          <p:cNvSpPr txBox="1"/>
          <p:nvPr/>
        </p:nvSpPr>
        <p:spPr>
          <a:xfrm>
            <a:off x="11063965" y="3717903"/>
            <a:ext cx="6195335" cy="2644506"/>
          </a:xfrm>
          <a:prstGeom prst="rect">
            <a:avLst/>
          </a:prstGeom>
        </p:spPr>
        <p:txBody>
          <a:bodyPr lIns="0" tIns="0" rIns="0" bIns="0" rtlCol="0" anchor="t">
            <a:spAutoFit/>
          </a:bodyPr>
          <a:lstStyle/>
          <a:p>
            <a:pPr algn="l">
              <a:lnSpc>
                <a:spcPts val="4200"/>
              </a:lnSpc>
            </a:pPr>
            <a:r>
              <a:rPr lang="en-US" sz="3000" dirty="0">
                <a:solidFill>
                  <a:srgbClr val="F1F9FD"/>
                </a:solidFill>
                <a:latin typeface="More Sugar Thin"/>
                <a:ea typeface="More Sugar Thin"/>
                <a:cs typeface="More Sugar Thin"/>
                <a:sym typeface="More Sugar Thin"/>
              </a:rPr>
              <a:t>Correlation</a:t>
            </a:r>
          </a:p>
          <a:p>
            <a:pPr algn="l">
              <a:lnSpc>
                <a:spcPts val="4200"/>
              </a:lnSpc>
            </a:pPr>
            <a:r>
              <a:rPr lang="en-US" sz="3000" dirty="0">
                <a:solidFill>
                  <a:srgbClr val="F1F9FD"/>
                </a:solidFill>
                <a:latin typeface="More Sugar Thin"/>
                <a:ea typeface="More Sugar Thin"/>
                <a:cs typeface="More Sugar Thin"/>
                <a:sym typeface="More Sugar Thin"/>
              </a:rPr>
              <a:t>- Correlation analysis to explore relationships between Encounter duration and Time of Day</a:t>
            </a:r>
          </a:p>
          <a:p>
            <a:pPr algn="l">
              <a:lnSpc>
                <a:spcPts val="4200"/>
              </a:lnSpc>
            </a:pPr>
            <a:endParaRPr lang="en-US" sz="3000" dirty="0">
              <a:solidFill>
                <a:srgbClr val="F1F9FD"/>
              </a:solidFill>
              <a:latin typeface="More Sugar Thin"/>
              <a:ea typeface="More Sugar Thin"/>
              <a:cs typeface="More Sugar Thin"/>
              <a:sym typeface="More Sugar Thin"/>
            </a:endParaRPr>
          </a:p>
        </p:txBody>
      </p:sp>
      <p:sp>
        <p:nvSpPr>
          <p:cNvPr id="18" name="TextBox 18"/>
          <p:cNvSpPr txBox="1"/>
          <p:nvPr/>
        </p:nvSpPr>
        <p:spPr>
          <a:xfrm>
            <a:off x="3135391" y="6557485"/>
            <a:ext cx="6292983" cy="2105898"/>
          </a:xfrm>
          <a:prstGeom prst="rect">
            <a:avLst/>
          </a:prstGeom>
        </p:spPr>
        <p:txBody>
          <a:bodyPr lIns="0" tIns="0" rIns="0" bIns="0" rtlCol="0" anchor="t">
            <a:spAutoFit/>
          </a:bodyPr>
          <a:lstStyle/>
          <a:p>
            <a:pPr algn="l">
              <a:lnSpc>
                <a:spcPts val="4200"/>
              </a:lnSpc>
            </a:pPr>
            <a:r>
              <a:rPr lang="en-US" sz="3000" dirty="0">
                <a:solidFill>
                  <a:srgbClr val="F1F9FD"/>
                </a:solidFill>
                <a:latin typeface="More Sugar Thin"/>
                <a:ea typeface="More Sugar Thin"/>
                <a:cs typeface="More Sugar Thin"/>
                <a:sym typeface="More Sugar Thin"/>
              </a:rPr>
              <a:t>Visualization</a:t>
            </a:r>
          </a:p>
          <a:p>
            <a:pPr>
              <a:lnSpc>
                <a:spcPts val="4200"/>
              </a:lnSpc>
            </a:pPr>
            <a:r>
              <a:rPr lang="en-US" sz="3000" dirty="0">
                <a:solidFill>
                  <a:srgbClr val="F1F9FD"/>
                </a:solidFill>
                <a:latin typeface="More Sugar Thin"/>
                <a:ea typeface="More Sugar Thin"/>
                <a:cs typeface="More Sugar Thin"/>
                <a:sym typeface="More Sugar Thin"/>
              </a:rPr>
              <a:t>- Heatmaps, Bar charts, and Distribution plots</a:t>
            </a:r>
          </a:p>
          <a:p>
            <a:pPr>
              <a:lnSpc>
                <a:spcPts val="4200"/>
              </a:lnSpc>
            </a:pPr>
            <a:r>
              <a:rPr lang="en-US" sz="3000" dirty="0">
                <a:solidFill>
                  <a:srgbClr val="F1F9FD"/>
                </a:solidFill>
                <a:latin typeface="More Sugar Thin"/>
                <a:ea typeface="More Sugar Thin"/>
                <a:cs typeface="More Sugar Thin"/>
                <a:sym typeface="More Sugar Thin"/>
              </a:rPr>
              <a:t> </a:t>
            </a:r>
          </a:p>
        </p:txBody>
      </p:sp>
      <p:sp>
        <p:nvSpPr>
          <p:cNvPr id="20" name="TextBox 20"/>
          <p:cNvSpPr txBox="1"/>
          <p:nvPr/>
        </p:nvSpPr>
        <p:spPr>
          <a:xfrm>
            <a:off x="1458778" y="3811606"/>
            <a:ext cx="1095830" cy="872993"/>
          </a:xfrm>
          <a:prstGeom prst="rect">
            <a:avLst/>
          </a:prstGeom>
        </p:spPr>
        <p:txBody>
          <a:bodyPr lIns="0" tIns="0" rIns="0" bIns="0" rtlCol="0" anchor="t">
            <a:spAutoFit/>
          </a:bodyPr>
          <a:lstStyle/>
          <a:p>
            <a:pPr algn="ctr">
              <a:lnSpc>
                <a:spcPts val="7000"/>
              </a:lnSpc>
            </a:pPr>
            <a:r>
              <a:rPr lang="en-US" sz="5000">
                <a:solidFill>
                  <a:srgbClr val="F1F9FD"/>
                </a:solidFill>
                <a:latin typeface="More Sugar"/>
                <a:ea typeface="More Sugar"/>
                <a:cs typeface="More Sugar"/>
                <a:sym typeface="More Sugar"/>
              </a:rPr>
              <a:t>1</a:t>
            </a:r>
          </a:p>
        </p:txBody>
      </p:sp>
      <p:sp>
        <p:nvSpPr>
          <p:cNvPr id="21" name="TextBox 21"/>
          <p:cNvSpPr txBox="1"/>
          <p:nvPr/>
        </p:nvSpPr>
        <p:spPr>
          <a:xfrm>
            <a:off x="9637782" y="3911086"/>
            <a:ext cx="1119126" cy="872993"/>
          </a:xfrm>
          <a:prstGeom prst="rect">
            <a:avLst/>
          </a:prstGeom>
        </p:spPr>
        <p:txBody>
          <a:bodyPr lIns="0" tIns="0" rIns="0" bIns="0" rtlCol="0" anchor="t">
            <a:spAutoFit/>
          </a:bodyPr>
          <a:lstStyle/>
          <a:p>
            <a:pPr algn="ctr">
              <a:lnSpc>
                <a:spcPts val="7000"/>
              </a:lnSpc>
            </a:pPr>
            <a:r>
              <a:rPr lang="en-US" sz="5000">
                <a:solidFill>
                  <a:srgbClr val="F1F9FD"/>
                </a:solidFill>
                <a:latin typeface="More Sugar"/>
                <a:ea typeface="More Sugar"/>
                <a:cs typeface="More Sugar"/>
                <a:sym typeface="More Sugar"/>
              </a:rPr>
              <a:t>2</a:t>
            </a:r>
          </a:p>
        </p:txBody>
      </p:sp>
      <p:sp>
        <p:nvSpPr>
          <p:cNvPr id="22" name="TextBox 22"/>
          <p:cNvSpPr txBox="1"/>
          <p:nvPr/>
        </p:nvSpPr>
        <p:spPr>
          <a:xfrm>
            <a:off x="1458778" y="6744446"/>
            <a:ext cx="1095830" cy="872993"/>
          </a:xfrm>
          <a:prstGeom prst="rect">
            <a:avLst/>
          </a:prstGeom>
        </p:spPr>
        <p:txBody>
          <a:bodyPr lIns="0" tIns="0" rIns="0" bIns="0" rtlCol="0" anchor="t">
            <a:spAutoFit/>
          </a:bodyPr>
          <a:lstStyle/>
          <a:p>
            <a:pPr algn="ctr">
              <a:lnSpc>
                <a:spcPts val="7000"/>
              </a:lnSpc>
            </a:pPr>
            <a:r>
              <a:rPr lang="en-US" sz="5000">
                <a:solidFill>
                  <a:srgbClr val="F1F9FD"/>
                </a:solidFill>
                <a:latin typeface="More Sugar"/>
                <a:ea typeface="More Sugar"/>
                <a:cs typeface="More Sugar"/>
                <a:sym typeface="More Sugar"/>
              </a:rPr>
              <a:t>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p:cNvGrpSpPr/>
        <p:nvPr/>
      </p:nvGrpSpPr>
      <p:grpSpPr>
        <a:xfrm>
          <a:off x="0" y="0"/>
          <a:ext cx="0" cy="0"/>
          <a:chOff x="0" y="0"/>
          <a:chExt cx="0" cy="0"/>
        </a:xfrm>
      </p:grpSpPr>
      <p:sp>
        <p:nvSpPr>
          <p:cNvPr id="32" name="Freeform 32"/>
          <p:cNvSpPr/>
          <p:nvPr/>
        </p:nvSpPr>
        <p:spPr>
          <a:xfrm rot="-5400000" flipH="1" flipV="1">
            <a:off x="-3076758" y="1847283"/>
            <a:ext cx="13973619" cy="8587424"/>
          </a:xfrm>
          <a:custGeom>
            <a:avLst/>
            <a:gdLst/>
            <a:ahLst/>
            <a:cxnLst/>
            <a:rect l="l" t="t" r="r" b="b"/>
            <a:pathLst>
              <a:path w="13973619" h="8587424">
                <a:moveTo>
                  <a:pt x="13973620" y="8587425"/>
                </a:moveTo>
                <a:lnTo>
                  <a:pt x="0" y="8587425"/>
                </a:lnTo>
                <a:lnTo>
                  <a:pt x="0" y="0"/>
                </a:lnTo>
                <a:lnTo>
                  <a:pt x="13973620" y="0"/>
                </a:lnTo>
                <a:lnTo>
                  <a:pt x="13973620" y="8587425"/>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36" name="Freeform 36"/>
          <p:cNvSpPr/>
          <p:nvPr/>
        </p:nvSpPr>
        <p:spPr>
          <a:xfrm>
            <a:off x="7405791" y="5300507"/>
            <a:ext cx="1710977" cy="2642436"/>
          </a:xfrm>
          <a:custGeom>
            <a:avLst/>
            <a:gdLst/>
            <a:ahLst/>
            <a:cxnLst/>
            <a:rect l="l" t="t" r="r" b="b"/>
            <a:pathLst>
              <a:path w="1710977" h="2642436">
                <a:moveTo>
                  <a:pt x="0" y="0"/>
                </a:moveTo>
                <a:lnTo>
                  <a:pt x="1710978" y="0"/>
                </a:lnTo>
                <a:lnTo>
                  <a:pt x="1710978" y="2642435"/>
                </a:lnTo>
                <a:lnTo>
                  <a:pt x="0" y="2642435"/>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dirty="0"/>
          </a:p>
        </p:txBody>
      </p:sp>
      <p:sp>
        <p:nvSpPr>
          <p:cNvPr id="2" name="Freeform 2"/>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 name="Freeform 3"/>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4" name="Freeform 4"/>
          <p:cNvSpPr/>
          <p:nvPr/>
        </p:nvSpPr>
        <p:spPr>
          <a:xfrm rot="844515" flipH="1" flipV="1">
            <a:off x="4583763" y="7298321"/>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p:cNvSpPr/>
          <p:nvPr/>
        </p:nvSpPr>
        <p:spPr>
          <a:xfrm rot="844515" flipH="1" flipV="1">
            <a:off x="13216291" y="4887066"/>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grpSp>
        <p:nvGrpSpPr>
          <p:cNvPr id="11" name="Group 11"/>
          <p:cNvGrpSpPr/>
          <p:nvPr/>
        </p:nvGrpSpPr>
        <p:grpSpPr>
          <a:xfrm>
            <a:off x="1724193" y="4768845"/>
            <a:ext cx="5058615" cy="289812"/>
            <a:chOff x="0" y="0"/>
            <a:chExt cx="6744820" cy="386416"/>
          </a:xfrm>
        </p:grpSpPr>
        <p:grpSp>
          <p:nvGrpSpPr>
            <p:cNvPr id="12" name="Group 12"/>
            <p:cNvGrpSpPr/>
            <p:nvPr/>
          </p:nvGrpSpPr>
          <p:grpSpPr>
            <a:xfrm>
              <a:off x="0" y="125942"/>
              <a:ext cx="251883" cy="251883"/>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14" name="TextBox 14"/>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dirty="0">
                  <a:solidFill>
                    <a:srgbClr val="F1F9FD"/>
                  </a:solidFill>
                  <a:latin typeface="More Sugar Thin"/>
                  <a:ea typeface="More Sugar Thin"/>
                  <a:cs typeface="More Sugar Thin"/>
                  <a:sym typeface="More Sugar Thin"/>
                </a:rPr>
                <a:t>United States (California, Washington)</a:t>
              </a:r>
            </a:p>
          </p:txBody>
        </p:sp>
      </p:grpSp>
      <p:grpSp>
        <p:nvGrpSpPr>
          <p:cNvPr id="15" name="Group 15"/>
          <p:cNvGrpSpPr/>
          <p:nvPr/>
        </p:nvGrpSpPr>
        <p:grpSpPr>
          <a:xfrm>
            <a:off x="1724193" y="5627504"/>
            <a:ext cx="5058615" cy="289812"/>
            <a:chOff x="0" y="0"/>
            <a:chExt cx="6744820" cy="386416"/>
          </a:xfrm>
        </p:grpSpPr>
        <p:grpSp>
          <p:nvGrpSpPr>
            <p:cNvPr id="16" name="Group 16"/>
            <p:cNvGrpSpPr/>
            <p:nvPr/>
          </p:nvGrpSpPr>
          <p:grpSpPr>
            <a:xfrm>
              <a:off x="0" y="125942"/>
              <a:ext cx="251883" cy="251883"/>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18" name="TextBox 18"/>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dirty="0">
                  <a:solidFill>
                    <a:srgbClr val="F1F9FD"/>
                  </a:solidFill>
                  <a:latin typeface="More Sugar Thin"/>
                  <a:ea typeface="More Sugar Thin"/>
                  <a:cs typeface="More Sugar Thin"/>
                  <a:sym typeface="More Sugar Thin"/>
                </a:rPr>
                <a:t>Elaborate on what you want to discuss.</a:t>
              </a:r>
            </a:p>
          </p:txBody>
        </p:sp>
      </p:grpSp>
      <p:grpSp>
        <p:nvGrpSpPr>
          <p:cNvPr id="19" name="Group 19"/>
          <p:cNvGrpSpPr/>
          <p:nvPr/>
        </p:nvGrpSpPr>
        <p:grpSpPr>
          <a:xfrm>
            <a:off x="1724193" y="6486164"/>
            <a:ext cx="5058615" cy="289812"/>
            <a:chOff x="0" y="0"/>
            <a:chExt cx="6744820" cy="386416"/>
          </a:xfrm>
        </p:grpSpPr>
        <p:grpSp>
          <p:nvGrpSpPr>
            <p:cNvPr id="20" name="Group 20"/>
            <p:cNvGrpSpPr/>
            <p:nvPr/>
          </p:nvGrpSpPr>
          <p:grpSpPr>
            <a:xfrm>
              <a:off x="0" y="125942"/>
              <a:ext cx="251883" cy="251883"/>
              <a:chOff x="0" y="0"/>
              <a:chExt cx="6350000" cy="6350000"/>
            </a:xfrm>
          </p:grpSpPr>
          <p:sp>
            <p:nvSpPr>
              <p:cNvPr id="21" name="Freeform 2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22" name="TextBox 22"/>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23" name="Group 23"/>
          <p:cNvGrpSpPr/>
          <p:nvPr/>
        </p:nvGrpSpPr>
        <p:grpSpPr>
          <a:xfrm>
            <a:off x="1724193" y="7344823"/>
            <a:ext cx="5058615" cy="289812"/>
            <a:chOff x="0" y="0"/>
            <a:chExt cx="6744820" cy="386416"/>
          </a:xfrm>
        </p:grpSpPr>
        <p:grpSp>
          <p:nvGrpSpPr>
            <p:cNvPr id="24" name="Group 24"/>
            <p:cNvGrpSpPr/>
            <p:nvPr/>
          </p:nvGrpSpPr>
          <p:grpSpPr>
            <a:xfrm>
              <a:off x="0" y="125942"/>
              <a:ext cx="251883" cy="251883"/>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26" name="TextBox 26"/>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27" name="Group 27"/>
          <p:cNvGrpSpPr/>
          <p:nvPr/>
        </p:nvGrpSpPr>
        <p:grpSpPr>
          <a:xfrm>
            <a:off x="1724193" y="8203482"/>
            <a:ext cx="5058615" cy="289812"/>
            <a:chOff x="0" y="0"/>
            <a:chExt cx="6744820" cy="386416"/>
          </a:xfrm>
        </p:grpSpPr>
        <p:grpSp>
          <p:nvGrpSpPr>
            <p:cNvPr id="28" name="Group 28"/>
            <p:cNvGrpSpPr/>
            <p:nvPr/>
          </p:nvGrpSpPr>
          <p:grpSpPr>
            <a:xfrm>
              <a:off x="0" y="125942"/>
              <a:ext cx="251883" cy="251883"/>
              <a:chOff x="0" y="0"/>
              <a:chExt cx="6350000" cy="6350000"/>
            </a:xfrm>
          </p:grpSpPr>
          <p:sp>
            <p:nvSpPr>
              <p:cNvPr id="29" name="Freeform 2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30" name="TextBox 30"/>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dirty="0">
                  <a:solidFill>
                    <a:srgbClr val="F1F9FD"/>
                  </a:solidFill>
                  <a:latin typeface="More Sugar Thin"/>
                  <a:ea typeface="More Sugar Thin"/>
                  <a:cs typeface="More Sugar Thin"/>
                  <a:sym typeface="More Sugar Thin"/>
                </a:rPr>
                <a:t>Elaborate on what you want to discuss.</a:t>
              </a:r>
            </a:p>
          </p:txBody>
        </p:sp>
      </p:grpSp>
      <p:sp>
        <p:nvSpPr>
          <p:cNvPr id="31" name="AutoShape 31"/>
          <p:cNvSpPr/>
          <p:nvPr/>
        </p:nvSpPr>
        <p:spPr>
          <a:xfrm>
            <a:off x="1724193" y="1684940"/>
            <a:ext cx="5502928" cy="0"/>
          </a:xfrm>
          <a:prstGeom prst="line">
            <a:avLst/>
          </a:prstGeom>
          <a:ln w="104775" cap="flat">
            <a:solidFill>
              <a:srgbClr val="F1F9FD"/>
            </a:solidFill>
            <a:prstDash val="solid"/>
            <a:headEnd type="none" w="sm" len="sm"/>
            <a:tailEnd type="none" w="sm" len="sm"/>
          </a:ln>
        </p:spPr>
        <p:txBody>
          <a:bodyPr/>
          <a:lstStyle/>
          <a:p>
            <a:endParaRPr lang="en-US"/>
          </a:p>
        </p:txBody>
      </p:sp>
      <p:sp>
        <p:nvSpPr>
          <p:cNvPr id="33" name="Freeform 33"/>
          <p:cNvSpPr/>
          <p:nvPr/>
        </p:nvSpPr>
        <p:spPr>
          <a:xfrm flipH="1">
            <a:off x="15762190" y="432254"/>
            <a:ext cx="2223937" cy="1548416"/>
          </a:xfrm>
          <a:custGeom>
            <a:avLst/>
            <a:gdLst/>
            <a:ahLst/>
            <a:cxnLst/>
            <a:rect l="l" t="t" r="r" b="b"/>
            <a:pathLst>
              <a:path w="2223937" h="1548416">
                <a:moveTo>
                  <a:pt x="2223937" y="0"/>
                </a:moveTo>
                <a:lnTo>
                  <a:pt x="0" y="0"/>
                </a:lnTo>
                <a:lnTo>
                  <a:pt x="0" y="1548416"/>
                </a:lnTo>
                <a:lnTo>
                  <a:pt x="2223937" y="1548416"/>
                </a:lnTo>
                <a:lnTo>
                  <a:pt x="2223937"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4" name="Freeform 34"/>
          <p:cNvSpPr/>
          <p:nvPr/>
        </p:nvSpPr>
        <p:spPr>
          <a:xfrm>
            <a:off x="-1359765" y="225385"/>
            <a:ext cx="3083959" cy="2289895"/>
          </a:xfrm>
          <a:custGeom>
            <a:avLst/>
            <a:gdLst/>
            <a:ahLst/>
            <a:cxnLst/>
            <a:rect l="l" t="t" r="r" b="b"/>
            <a:pathLst>
              <a:path w="3083959" h="2289895">
                <a:moveTo>
                  <a:pt x="0" y="0"/>
                </a:moveTo>
                <a:lnTo>
                  <a:pt x="3083958" y="0"/>
                </a:lnTo>
                <a:lnTo>
                  <a:pt x="3083958" y="2289895"/>
                </a:lnTo>
                <a:lnTo>
                  <a:pt x="0" y="2289895"/>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5" name="Freeform 35"/>
          <p:cNvSpPr/>
          <p:nvPr/>
        </p:nvSpPr>
        <p:spPr>
          <a:xfrm rot="-1793723">
            <a:off x="14954614" y="7616679"/>
            <a:ext cx="6666772" cy="2791711"/>
          </a:xfrm>
          <a:custGeom>
            <a:avLst/>
            <a:gdLst/>
            <a:ahLst/>
            <a:cxnLst/>
            <a:rect l="l" t="t" r="r" b="b"/>
            <a:pathLst>
              <a:path w="6666772" h="2791711">
                <a:moveTo>
                  <a:pt x="0" y="0"/>
                </a:moveTo>
                <a:lnTo>
                  <a:pt x="6666772" y="0"/>
                </a:lnTo>
                <a:lnTo>
                  <a:pt x="6666772" y="2791710"/>
                </a:lnTo>
                <a:lnTo>
                  <a:pt x="0" y="2791710"/>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7" name="Freeform 37"/>
          <p:cNvSpPr/>
          <p:nvPr/>
        </p:nvSpPr>
        <p:spPr>
          <a:xfrm>
            <a:off x="245107" y="8493294"/>
            <a:ext cx="1567186" cy="1404590"/>
          </a:xfrm>
          <a:custGeom>
            <a:avLst/>
            <a:gdLst/>
            <a:ahLst/>
            <a:cxnLst/>
            <a:rect l="l" t="t" r="r" b="b"/>
            <a:pathLst>
              <a:path w="1567186" h="1404590">
                <a:moveTo>
                  <a:pt x="0" y="0"/>
                </a:moveTo>
                <a:lnTo>
                  <a:pt x="1567186" y="0"/>
                </a:lnTo>
                <a:lnTo>
                  <a:pt x="1567186" y="1404590"/>
                </a:lnTo>
                <a:lnTo>
                  <a:pt x="0" y="1404590"/>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8" name="TextBox 38"/>
          <p:cNvSpPr txBox="1"/>
          <p:nvPr/>
        </p:nvSpPr>
        <p:spPr>
          <a:xfrm>
            <a:off x="1908915" y="143239"/>
            <a:ext cx="5993059" cy="1521763"/>
          </a:xfrm>
          <a:prstGeom prst="rect">
            <a:avLst/>
          </a:prstGeom>
        </p:spPr>
        <p:txBody>
          <a:bodyPr wrap="square" lIns="0" tIns="0" rIns="0" bIns="0" rtlCol="0" anchor="t">
            <a:spAutoFit/>
          </a:bodyPr>
          <a:lstStyle/>
          <a:p>
            <a:pPr marL="0" lvl="0" indent="0" algn="l">
              <a:lnSpc>
                <a:spcPts val="11999"/>
              </a:lnSpc>
            </a:pPr>
            <a:r>
              <a:rPr lang="en-US" sz="9999" dirty="0">
                <a:solidFill>
                  <a:srgbClr val="F1F9FD"/>
                </a:solidFill>
                <a:latin typeface="More Sugar"/>
                <a:ea typeface="More Sugar"/>
                <a:cs typeface="More Sugar"/>
                <a:sym typeface="More Sugar"/>
              </a:rPr>
              <a:t>Regions</a:t>
            </a:r>
          </a:p>
        </p:txBody>
      </p:sp>
      <p:pic>
        <p:nvPicPr>
          <p:cNvPr id="43" name="Picture 42">
            <a:extLst>
              <a:ext uri="{FF2B5EF4-FFF2-40B4-BE49-F238E27FC236}">
                <a16:creationId xmlns:a16="http://schemas.microsoft.com/office/drawing/2014/main" id="{4251DD53-7ABB-9423-9D73-58475EB22417}"/>
              </a:ext>
            </a:extLst>
          </p:cNvPr>
          <p:cNvPicPr>
            <a:picLocks noChangeAspect="1"/>
          </p:cNvPicPr>
          <p:nvPr/>
        </p:nvPicPr>
        <p:blipFill>
          <a:blip r:embed="rId14"/>
          <a:stretch>
            <a:fillRect/>
          </a:stretch>
        </p:blipFill>
        <p:spPr>
          <a:xfrm>
            <a:off x="9403701" y="2957362"/>
            <a:ext cx="8661359" cy="6128112"/>
          </a:xfrm>
          <a:prstGeom prst="rect">
            <a:avLst/>
          </a:prstGeom>
        </p:spPr>
      </p:pic>
      <p:pic>
        <p:nvPicPr>
          <p:cNvPr id="44" name="Picture 43">
            <a:extLst>
              <a:ext uri="{FF2B5EF4-FFF2-40B4-BE49-F238E27FC236}">
                <a16:creationId xmlns:a16="http://schemas.microsoft.com/office/drawing/2014/main" id="{0ABE0118-827E-1F68-1D4A-DF93F6F781AF}"/>
              </a:ext>
            </a:extLst>
          </p:cNvPr>
          <p:cNvPicPr>
            <a:picLocks noChangeAspect="1"/>
          </p:cNvPicPr>
          <p:nvPr/>
        </p:nvPicPr>
        <p:blipFill>
          <a:blip r:embed="rId15"/>
          <a:stretch>
            <a:fillRect/>
          </a:stretch>
        </p:blipFill>
        <p:spPr>
          <a:xfrm>
            <a:off x="245107" y="2973199"/>
            <a:ext cx="8898893" cy="61766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a:extLst>
            <a:ext uri="{FF2B5EF4-FFF2-40B4-BE49-F238E27FC236}">
              <a16:creationId xmlns:a16="http://schemas.microsoft.com/office/drawing/2014/main" id="{C7727CF7-7284-12B9-DE72-EE1B392707B3}"/>
            </a:ext>
          </a:extLst>
        </p:cNvPr>
        <p:cNvGrpSpPr/>
        <p:nvPr/>
      </p:nvGrpSpPr>
      <p:grpSpPr>
        <a:xfrm>
          <a:off x="0" y="0"/>
          <a:ext cx="0" cy="0"/>
          <a:chOff x="0" y="0"/>
          <a:chExt cx="0" cy="0"/>
        </a:xfrm>
      </p:grpSpPr>
      <p:sp>
        <p:nvSpPr>
          <p:cNvPr id="32" name="Freeform 32">
            <a:extLst>
              <a:ext uri="{FF2B5EF4-FFF2-40B4-BE49-F238E27FC236}">
                <a16:creationId xmlns:a16="http://schemas.microsoft.com/office/drawing/2014/main" id="{E1F9C02F-CCF9-2CA0-B617-0D797E8900F4}"/>
              </a:ext>
            </a:extLst>
          </p:cNvPr>
          <p:cNvSpPr/>
          <p:nvPr/>
        </p:nvSpPr>
        <p:spPr>
          <a:xfrm rot="-5400000" flipH="1" flipV="1">
            <a:off x="-3019242" y="764945"/>
            <a:ext cx="13973619" cy="8587424"/>
          </a:xfrm>
          <a:custGeom>
            <a:avLst/>
            <a:gdLst/>
            <a:ahLst/>
            <a:cxnLst/>
            <a:rect l="l" t="t" r="r" b="b"/>
            <a:pathLst>
              <a:path w="13973619" h="8587424">
                <a:moveTo>
                  <a:pt x="13973620" y="8587425"/>
                </a:moveTo>
                <a:lnTo>
                  <a:pt x="0" y="8587425"/>
                </a:lnTo>
                <a:lnTo>
                  <a:pt x="0" y="0"/>
                </a:lnTo>
                <a:lnTo>
                  <a:pt x="13973620" y="0"/>
                </a:lnTo>
                <a:lnTo>
                  <a:pt x="13973620" y="8587425"/>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 name="Freeform 2">
            <a:extLst>
              <a:ext uri="{FF2B5EF4-FFF2-40B4-BE49-F238E27FC236}">
                <a16:creationId xmlns:a16="http://schemas.microsoft.com/office/drawing/2014/main" id="{F99E1AC7-6DA2-A685-B93E-0213C949B191}"/>
              </a:ext>
            </a:extLst>
          </p:cNvPr>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EB7B3BFB-E16F-DABB-6CBD-A2940BAD30F9}"/>
              </a:ext>
            </a:extLst>
          </p:cNvPr>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4BCB18D0-3EC7-ABF1-89EF-02186F8D0894}"/>
              </a:ext>
            </a:extLst>
          </p:cNvPr>
          <p:cNvSpPr/>
          <p:nvPr/>
        </p:nvSpPr>
        <p:spPr>
          <a:xfrm rot="844515" flipH="1" flipV="1">
            <a:off x="4583763" y="7298321"/>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D4EFC9ED-A502-51DD-67D8-861BA997AF80}"/>
              </a:ext>
            </a:extLst>
          </p:cNvPr>
          <p:cNvSpPr/>
          <p:nvPr/>
        </p:nvSpPr>
        <p:spPr>
          <a:xfrm rot="844515" flipH="1" flipV="1">
            <a:off x="13216291" y="4887066"/>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4B58E9AD-0B85-5792-1F21-224F714AA3B5}"/>
              </a:ext>
            </a:extLst>
          </p:cNvPr>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14BD5133-49C7-2CDF-333D-8945E02AD1C6}"/>
              </a:ext>
            </a:extLst>
          </p:cNvPr>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E1679B07-8C53-C7ED-3E62-96F71C8ABFCD}"/>
              </a:ext>
            </a:extLst>
          </p:cNvPr>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D0F8DB33-EE10-679E-766C-044DECDD942A}"/>
              </a:ext>
            </a:extLst>
          </p:cNvPr>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B3335E17-8D84-162C-9185-19258B720268}"/>
              </a:ext>
            </a:extLst>
          </p:cNvPr>
          <p:cNvGrpSpPr/>
          <p:nvPr/>
        </p:nvGrpSpPr>
        <p:grpSpPr>
          <a:xfrm>
            <a:off x="1724193" y="4768845"/>
            <a:ext cx="5058615" cy="289812"/>
            <a:chOff x="0" y="0"/>
            <a:chExt cx="6744820" cy="386416"/>
          </a:xfrm>
        </p:grpSpPr>
        <p:grpSp>
          <p:nvGrpSpPr>
            <p:cNvPr id="12" name="Group 12">
              <a:extLst>
                <a:ext uri="{FF2B5EF4-FFF2-40B4-BE49-F238E27FC236}">
                  <a16:creationId xmlns:a16="http://schemas.microsoft.com/office/drawing/2014/main" id="{37B6E1FE-81FC-EF12-55D0-9838596B92FF}"/>
                </a:ext>
              </a:extLst>
            </p:cNvPr>
            <p:cNvGrpSpPr/>
            <p:nvPr/>
          </p:nvGrpSpPr>
          <p:grpSpPr>
            <a:xfrm>
              <a:off x="0" y="125942"/>
              <a:ext cx="251883" cy="251883"/>
              <a:chOff x="0" y="0"/>
              <a:chExt cx="6350000" cy="6350000"/>
            </a:xfrm>
          </p:grpSpPr>
          <p:sp>
            <p:nvSpPr>
              <p:cNvPr id="13" name="Freeform 13">
                <a:extLst>
                  <a:ext uri="{FF2B5EF4-FFF2-40B4-BE49-F238E27FC236}">
                    <a16:creationId xmlns:a16="http://schemas.microsoft.com/office/drawing/2014/main" id="{97AE4415-664C-3953-0D5C-74E43C4AD33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14" name="TextBox 14">
              <a:extLst>
                <a:ext uri="{FF2B5EF4-FFF2-40B4-BE49-F238E27FC236}">
                  <a16:creationId xmlns:a16="http://schemas.microsoft.com/office/drawing/2014/main" id="{13B01E48-157F-08AA-5591-B208195487F5}"/>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15" name="Group 15">
            <a:extLst>
              <a:ext uri="{FF2B5EF4-FFF2-40B4-BE49-F238E27FC236}">
                <a16:creationId xmlns:a16="http://schemas.microsoft.com/office/drawing/2014/main" id="{4FDB7CA3-63B1-F666-27C5-5E29EEC7C623}"/>
              </a:ext>
            </a:extLst>
          </p:cNvPr>
          <p:cNvGrpSpPr/>
          <p:nvPr/>
        </p:nvGrpSpPr>
        <p:grpSpPr>
          <a:xfrm>
            <a:off x="1724193" y="5627504"/>
            <a:ext cx="5058615" cy="289812"/>
            <a:chOff x="0" y="0"/>
            <a:chExt cx="6744820" cy="386416"/>
          </a:xfrm>
        </p:grpSpPr>
        <p:grpSp>
          <p:nvGrpSpPr>
            <p:cNvPr id="16" name="Group 16">
              <a:extLst>
                <a:ext uri="{FF2B5EF4-FFF2-40B4-BE49-F238E27FC236}">
                  <a16:creationId xmlns:a16="http://schemas.microsoft.com/office/drawing/2014/main" id="{AE647B73-AEE6-B3CB-3AA4-AA8F2CD8DD13}"/>
                </a:ext>
              </a:extLst>
            </p:cNvPr>
            <p:cNvGrpSpPr/>
            <p:nvPr/>
          </p:nvGrpSpPr>
          <p:grpSpPr>
            <a:xfrm>
              <a:off x="0" y="125942"/>
              <a:ext cx="251883" cy="251883"/>
              <a:chOff x="0" y="0"/>
              <a:chExt cx="6350000" cy="6350000"/>
            </a:xfrm>
          </p:grpSpPr>
          <p:sp>
            <p:nvSpPr>
              <p:cNvPr id="17" name="Freeform 17">
                <a:extLst>
                  <a:ext uri="{FF2B5EF4-FFF2-40B4-BE49-F238E27FC236}">
                    <a16:creationId xmlns:a16="http://schemas.microsoft.com/office/drawing/2014/main" id="{D01A8E59-6D03-866B-2277-DF12955A6CA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18" name="TextBox 18">
              <a:extLst>
                <a:ext uri="{FF2B5EF4-FFF2-40B4-BE49-F238E27FC236}">
                  <a16:creationId xmlns:a16="http://schemas.microsoft.com/office/drawing/2014/main" id="{E1B32536-8CF4-9350-F8C8-2263F76A65B9}"/>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19" name="Group 19">
            <a:extLst>
              <a:ext uri="{FF2B5EF4-FFF2-40B4-BE49-F238E27FC236}">
                <a16:creationId xmlns:a16="http://schemas.microsoft.com/office/drawing/2014/main" id="{589BFEF9-39F7-6504-BF84-043E48934616}"/>
              </a:ext>
            </a:extLst>
          </p:cNvPr>
          <p:cNvGrpSpPr/>
          <p:nvPr/>
        </p:nvGrpSpPr>
        <p:grpSpPr>
          <a:xfrm>
            <a:off x="1724193" y="6486164"/>
            <a:ext cx="5058615" cy="289812"/>
            <a:chOff x="0" y="0"/>
            <a:chExt cx="6744820" cy="386416"/>
          </a:xfrm>
        </p:grpSpPr>
        <p:grpSp>
          <p:nvGrpSpPr>
            <p:cNvPr id="20" name="Group 20">
              <a:extLst>
                <a:ext uri="{FF2B5EF4-FFF2-40B4-BE49-F238E27FC236}">
                  <a16:creationId xmlns:a16="http://schemas.microsoft.com/office/drawing/2014/main" id="{D8AB4FE0-85BA-6000-648A-7DE0A5D1CB87}"/>
                </a:ext>
              </a:extLst>
            </p:cNvPr>
            <p:cNvGrpSpPr/>
            <p:nvPr/>
          </p:nvGrpSpPr>
          <p:grpSpPr>
            <a:xfrm>
              <a:off x="0" y="125942"/>
              <a:ext cx="251883" cy="251883"/>
              <a:chOff x="0" y="0"/>
              <a:chExt cx="6350000" cy="6350000"/>
            </a:xfrm>
          </p:grpSpPr>
          <p:sp>
            <p:nvSpPr>
              <p:cNvPr id="21" name="Freeform 21">
                <a:extLst>
                  <a:ext uri="{FF2B5EF4-FFF2-40B4-BE49-F238E27FC236}">
                    <a16:creationId xmlns:a16="http://schemas.microsoft.com/office/drawing/2014/main" id="{130052F7-8CEA-0453-5947-5F9725254D6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22" name="TextBox 22">
              <a:extLst>
                <a:ext uri="{FF2B5EF4-FFF2-40B4-BE49-F238E27FC236}">
                  <a16:creationId xmlns:a16="http://schemas.microsoft.com/office/drawing/2014/main" id="{D38DCB15-70E8-DE60-CB05-59B18961DEEC}"/>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23" name="Group 23">
            <a:extLst>
              <a:ext uri="{FF2B5EF4-FFF2-40B4-BE49-F238E27FC236}">
                <a16:creationId xmlns:a16="http://schemas.microsoft.com/office/drawing/2014/main" id="{803E8AC0-B106-0FD1-EEC8-D88019146180}"/>
              </a:ext>
            </a:extLst>
          </p:cNvPr>
          <p:cNvGrpSpPr/>
          <p:nvPr/>
        </p:nvGrpSpPr>
        <p:grpSpPr>
          <a:xfrm>
            <a:off x="1724193" y="7344823"/>
            <a:ext cx="5058615" cy="289812"/>
            <a:chOff x="0" y="0"/>
            <a:chExt cx="6744820" cy="386416"/>
          </a:xfrm>
        </p:grpSpPr>
        <p:grpSp>
          <p:nvGrpSpPr>
            <p:cNvPr id="24" name="Group 24">
              <a:extLst>
                <a:ext uri="{FF2B5EF4-FFF2-40B4-BE49-F238E27FC236}">
                  <a16:creationId xmlns:a16="http://schemas.microsoft.com/office/drawing/2014/main" id="{AE13970E-3031-32CC-71C6-487597846311}"/>
                </a:ext>
              </a:extLst>
            </p:cNvPr>
            <p:cNvGrpSpPr/>
            <p:nvPr/>
          </p:nvGrpSpPr>
          <p:grpSpPr>
            <a:xfrm>
              <a:off x="0" y="125942"/>
              <a:ext cx="251883" cy="251883"/>
              <a:chOff x="0" y="0"/>
              <a:chExt cx="6350000" cy="6350000"/>
            </a:xfrm>
          </p:grpSpPr>
          <p:sp>
            <p:nvSpPr>
              <p:cNvPr id="25" name="Freeform 25">
                <a:extLst>
                  <a:ext uri="{FF2B5EF4-FFF2-40B4-BE49-F238E27FC236}">
                    <a16:creationId xmlns:a16="http://schemas.microsoft.com/office/drawing/2014/main" id="{0997BD92-9692-F203-5DD2-0043B103EA9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26" name="TextBox 26">
              <a:extLst>
                <a:ext uri="{FF2B5EF4-FFF2-40B4-BE49-F238E27FC236}">
                  <a16:creationId xmlns:a16="http://schemas.microsoft.com/office/drawing/2014/main" id="{44740FA1-3076-88AD-0224-1509D89A87B8}"/>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27" name="Group 27">
            <a:extLst>
              <a:ext uri="{FF2B5EF4-FFF2-40B4-BE49-F238E27FC236}">
                <a16:creationId xmlns:a16="http://schemas.microsoft.com/office/drawing/2014/main" id="{51DF5CC6-DA02-F6C6-7F8D-ED391F0A550E}"/>
              </a:ext>
            </a:extLst>
          </p:cNvPr>
          <p:cNvGrpSpPr/>
          <p:nvPr/>
        </p:nvGrpSpPr>
        <p:grpSpPr>
          <a:xfrm>
            <a:off x="1724193" y="8203482"/>
            <a:ext cx="5058615" cy="289812"/>
            <a:chOff x="0" y="0"/>
            <a:chExt cx="6744820" cy="386416"/>
          </a:xfrm>
        </p:grpSpPr>
        <p:grpSp>
          <p:nvGrpSpPr>
            <p:cNvPr id="28" name="Group 28">
              <a:extLst>
                <a:ext uri="{FF2B5EF4-FFF2-40B4-BE49-F238E27FC236}">
                  <a16:creationId xmlns:a16="http://schemas.microsoft.com/office/drawing/2014/main" id="{84527A06-8C85-D907-070E-7F4950956A67}"/>
                </a:ext>
              </a:extLst>
            </p:cNvPr>
            <p:cNvGrpSpPr/>
            <p:nvPr/>
          </p:nvGrpSpPr>
          <p:grpSpPr>
            <a:xfrm>
              <a:off x="0" y="125942"/>
              <a:ext cx="251883" cy="251883"/>
              <a:chOff x="0" y="0"/>
              <a:chExt cx="6350000" cy="6350000"/>
            </a:xfrm>
          </p:grpSpPr>
          <p:sp>
            <p:nvSpPr>
              <p:cNvPr id="29" name="Freeform 29">
                <a:extLst>
                  <a:ext uri="{FF2B5EF4-FFF2-40B4-BE49-F238E27FC236}">
                    <a16:creationId xmlns:a16="http://schemas.microsoft.com/office/drawing/2014/main" id="{80161863-DED7-FCD1-92FB-5A3CE3CE3E8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30" name="TextBox 30">
              <a:extLst>
                <a:ext uri="{FF2B5EF4-FFF2-40B4-BE49-F238E27FC236}">
                  <a16:creationId xmlns:a16="http://schemas.microsoft.com/office/drawing/2014/main" id="{49B27F29-13F1-1CDA-FEB4-F337EA0EB80E}"/>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dirty="0">
                  <a:solidFill>
                    <a:srgbClr val="F1F9FD"/>
                  </a:solidFill>
                  <a:latin typeface="More Sugar Thin"/>
                  <a:ea typeface="More Sugar Thin"/>
                  <a:cs typeface="More Sugar Thin"/>
                  <a:sym typeface="More Sugar Thin"/>
                </a:rPr>
                <a:t>Elaborate on what you want to discuss.</a:t>
              </a:r>
            </a:p>
          </p:txBody>
        </p:sp>
      </p:grpSp>
      <p:sp>
        <p:nvSpPr>
          <p:cNvPr id="31" name="AutoShape 31">
            <a:extLst>
              <a:ext uri="{FF2B5EF4-FFF2-40B4-BE49-F238E27FC236}">
                <a16:creationId xmlns:a16="http://schemas.microsoft.com/office/drawing/2014/main" id="{8AACCADD-3293-3BB3-E12A-584A6EF530D0}"/>
              </a:ext>
            </a:extLst>
          </p:cNvPr>
          <p:cNvSpPr/>
          <p:nvPr/>
        </p:nvSpPr>
        <p:spPr>
          <a:xfrm>
            <a:off x="1724193" y="1550119"/>
            <a:ext cx="5502928" cy="0"/>
          </a:xfrm>
          <a:prstGeom prst="line">
            <a:avLst/>
          </a:prstGeom>
          <a:ln w="104775" cap="flat">
            <a:solidFill>
              <a:srgbClr val="F1F9FD"/>
            </a:solidFill>
            <a:prstDash val="solid"/>
            <a:headEnd type="none" w="sm" len="sm"/>
            <a:tailEnd type="none" w="sm" len="sm"/>
          </a:ln>
        </p:spPr>
        <p:txBody>
          <a:bodyPr/>
          <a:lstStyle/>
          <a:p>
            <a:endParaRPr lang="en-US" dirty="0"/>
          </a:p>
        </p:txBody>
      </p:sp>
      <p:sp>
        <p:nvSpPr>
          <p:cNvPr id="33" name="Freeform 33">
            <a:extLst>
              <a:ext uri="{FF2B5EF4-FFF2-40B4-BE49-F238E27FC236}">
                <a16:creationId xmlns:a16="http://schemas.microsoft.com/office/drawing/2014/main" id="{FAF7732A-552A-74C1-8CD8-AB02FEFA2A01}"/>
              </a:ext>
            </a:extLst>
          </p:cNvPr>
          <p:cNvSpPr/>
          <p:nvPr/>
        </p:nvSpPr>
        <p:spPr>
          <a:xfrm flipH="1">
            <a:off x="15762190" y="432254"/>
            <a:ext cx="2223937" cy="1548416"/>
          </a:xfrm>
          <a:custGeom>
            <a:avLst/>
            <a:gdLst/>
            <a:ahLst/>
            <a:cxnLst/>
            <a:rect l="l" t="t" r="r" b="b"/>
            <a:pathLst>
              <a:path w="2223937" h="1548416">
                <a:moveTo>
                  <a:pt x="2223937" y="0"/>
                </a:moveTo>
                <a:lnTo>
                  <a:pt x="0" y="0"/>
                </a:lnTo>
                <a:lnTo>
                  <a:pt x="0" y="1548416"/>
                </a:lnTo>
                <a:lnTo>
                  <a:pt x="2223937" y="1548416"/>
                </a:lnTo>
                <a:lnTo>
                  <a:pt x="2223937"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4DE08468-1716-D484-0132-29D4873B1483}"/>
              </a:ext>
            </a:extLst>
          </p:cNvPr>
          <p:cNvSpPr/>
          <p:nvPr/>
        </p:nvSpPr>
        <p:spPr>
          <a:xfrm>
            <a:off x="-1359765" y="225385"/>
            <a:ext cx="3083959" cy="2289895"/>
          </a:xfrm>
          <a:custGeom>
            <a:avLst/>
            <a:gdLst/>
            <a:ahLst/>
            <a:cxnLst/>
            <a:rect l="l" t="t" r="r" b="b"/>
            <a:pathLst>
              <a:path w="3083959" h="2289895">
                <a:moveTo>
                  <a:pt x="0" y="0"/>
                </a:moveTo>
                <a:lnTo>
                  <a:pt x="3083958" y="0"/>
                </a:lnTo>
                <a:lnTo>
                  <a:pt x="3083958" y="2289895"/>
                </a:lnTo>
                <a:lnTo>
                  <a:pt x="0" y="2289895"/>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5" name="Freeform 35">
            <a:extLst>
              <a:ext uri="{FF2B5EF4-FFF2-40B4-BE49-F238E27FC236}">
                <a16:creationId xmlns:a16="http://schemas.microsoft.com/office/drawing/2014/main" id="{9993F598-0E22-623F-1D35-DED82CE7B46F}"/>
              </a:ext>
            </a:extLst>
          </p:cNvPr>
          <p:cNvSpPr/>
          <p:nvPr/>
        </p:nvSpPr>
        <p:spPr>
          <a:xfrm rot="-1793723">
            <a:off x="14954614" y="7616679"/>
            <a:ext cx="6666772" cy="2791711"/>
          </a:xfrm>
          <a:custGeom>
            <a:avLst/>
            <a:gdLst/>
            <a:ahLst/>
            <a:cxnLst/>
            <a:rect l="l" t="t" r="r" b="b"/>
            <a:pathLst>
              <a:path w="6666772" h="2791711">
                <a:moveTo>
                  <a:pt x="0" y="0"/>
                </a:moveTo>
                <a:lnTo>
                  <a:pt x="6666772" y="0"/>
                </a:lnTo>
                <a:lnTo>
                  <a:pt x="6666772" y="2791710"/>
                </a:lnTo>
                <a:lnTo>
                  <a:pt x="0" y="2791710"/>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ECA3E2B2-F2AC-62AD-5B8C-8EC4B3FB1DD1}"/>
              </a:ext>
            </a:extLst>
          </p:cNvPr>
          <p:cNvSpPr/>
          <p:nvPr/>
        </p:nvSpPr>
        <p:spPr>
          <a:xfrm>
            <a:off x="7405791" y="5300507"/>
            <a:ext cx="1710977" cy="2642436"/>
          </a:xfrm>
          <a:custGeom>
            <a:avLst/>
            <a:gdLst/>
            <a:ahLst/>
            <a:cxnLst/>
            <a:rect l="l" t="t" r="r" b="b"/>
            <a:pathLst>
              <a:path w="1710977" h="2642436">
                <a:moveTo>
                  <a:pt x="0" y="0"/>
                </a:moveTo>
                <a:lnTo>
                  <a:pt x="1710978" y="0"/>
                </a:lnTo>
                <a:lnTo>
                  <a:pt x="1710978" y="2642435"/>
                </a:lnTo>
                <a:lnTo>
                  <a:pt x="0" y="2642435"/>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7" name="Freeform 37">
            <a:extLst>
              <a:ext uri="{FF2B5EF4-FFF2-40B4-BE49-F238E27FC236}">
                <a16:creationId xmlns:a16="http://schemas.microsoft.com/office/drawing/2014/main" id="{F4E7B602-F717-AC2B-C18A-B723BBC609D4}"/>
              </a:ext>
            </a:extLst>
          </p:cNvPr>
          <p:cNvSpPr/>
          <p:nvPr/>
        </p:nvSpPr>
        <p:spPr>
          <a:xfrm>
            <a:off x="245107" y="8493294"/>
            <a:ext cx="1567186" cy="1404590"/>
          </a:xfrm>
          <a:custGeom>
            <a:avLst/>
            <a:gdLst/>
            <a:ahLst/>
            <a:cxnLst/>
            <a:rect l="l" t="t" r="r" b="b"/>
            <a:pathLst>
              <a:path w="1567186" h="1404590">
                <a:moveTo>
                  <a:pt x="0" y="0"/>
                </a:moveTo>
                <a:lnTo>
                  <a:pt x="1567186" y="0"/>
                </a:lnTo>
                <a:lnTo>
                  <a:pt x="1567186" y="1404590"/>
                </a:lnTo>
                <a:lnTo>
                  <a:pt x="0" y="1404590"/>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8" name="TextBox 38">
            <a:extLst>
              <a:ext uri="{FF2B5EF4-FFF2-40B4-BE49-F238E27FC236}">
                <a16:creationId xmlns:a16="http://schemas.microsoft.com/office/drawing/2014/main" id="{0D304942-E17E-AB42-480C-79F1FBE787EC}"/>
              </a:ext>
            </a:extLst>
          </p:cNvPr>
          <p:cNvSpPr txBox="1"/>
          <p:nvPr/>
        </p:nvSpPr>
        <p:spPr>
          <a:xfrm>
            <a:off x="1908915" y="-14594"/>
            <a:ext cx="5993059" cy="1523934"/>
          </a:xfrm>
          <a:prstGeom prst="rect">
            <a:avLst/>
          </a:prstGeom>
        </p:spPr>
        <p:txBody>
          <a:bodyPr lIns="0" tIns="0" rIns="0" bIns="0" rtlCol="0" anchor="t">
            <a:spAutoFit/>
          </a:bodyPr>
          <a:lstStyle/>
          <a:p>
            <a:pPr marL="0" lvl="0" indent="0" algn="l">
              <a:lnSpc>
                <a:spcPts val="11999"/>
              </a:lnSpc>
            </a:pPr>
            <a:r>
              <a:rPr lang="en-US" sz="9999" dirty="0">
                <a:solidFill>
                  <a:srgbClr val="F1F9FD"/>
                </a:solidFill>
                <a:latin typeface="More Sugar"/>
                <a:ea typeface="More Sugar"/>
                <a:cs typeface="More Sugar"/>
                <a:sym typeface="More Sugar"/>
              </a:rPr>
              <a:t>Timing</a:t>
            </a:r>
          </a:p>
        </p:txBody>
      </p:sp>
      <p:pic>
        <p:nvPicPr>
          <p:cNvPr id="39" name="Picture 38">
            <a:extLst>
              <a:ext uri="{FF2B5EF4-FFF2-40B4-BE49-F238E27FC236}">
                <a16:creationId xmlns:a16="http://schemas.microsoft.com/office/drawing/2014/main" id="{285C8345-E066-ED50-D142-0648A74A796E}"/>
              </a:ext>
            </a:extLst>
          </p:cNvPr>
          <p:cNvPicPr>
            <a:picLocks noChangeAspect="1"/>
          </p:cNvPicPr>
          <p:nvPr/>
        </p:nvPicPr>
        <p:blipFill>
          <a:blip r:embed="rId14"/>
          <a:stretch>
            <a:fillRect/>
          </a:stretch>
        </p:blipFill>
        <p:spPr>
          <a:xfrm>
            <a:off x="224322" y="2581279"/>
            <a:ext cx="8246387" cy="7131013"/>
          </a:xfrm>
          <a:prstGeom prst="rect">
            <a:avLst/>
          </a:prstGeom>
        </p:spPr>
      </p:pic>
      <p:pic>
        <p:nvPicPr>
          <p:cNvPr id="40" name="Picture 39">
            <a:extLst>
              <a:ext uri="{FF2B5EF4-FFF2-40B4-BE49-F238E27FC236}">
                <a16:creationId xmlns:a16="http://schemas.microsoft.com/office/drawing/2014/main" id="{6F065C5B-D7DE-58EE-CA31-07331CB1BC86}"/>
              </a:ext>
            </a:extLst>
          </p:cNvPr>
          <p:cNvPicPr>
            <a:picLocks noChangeAspect="1"/>
          </p:cNvPicPr>
          <p:nvPr/>
        </p:nvPicPr>
        <p:blipFill>
          <a:blip r:embed="rId15"/>
          <a:stretch>
            <a:fillRect/>
          </a:stretch>
        </p:blipFill>
        <p:spPr>
          <a:xfrm>
            <a:off x="9116768" y="280780"/>
            <a:ext cx="9198774" cy="3833651"/>
          </a:xfrm>
          <a:prstGeom prst="rect">
            <a:avLst/>
          </a:prstGeom>
        </p:spPr>
      </p:pic>
      <p:pic>
        <p:nvPicPr>
          <p:cNvPr id="41" name="Picture 40">
            <a:extLst>
              <a:ext uri="{FF2B5EF4-FFF2-40B4-BE49-F238E27FC236}">
                <a16:creationId xmlns:a16="http://schemas.microsoft.com/office/drawing/2014/main" id="{8FEDF718-0DE4-E885-CE02-0A3BFAD8B31C}"/>
              </a:ext>
            </a:extLst>
          </p:cNvPr>
          <p:cNvPicPr>
            <a:picLocks noChangeAspect="1"/>
          </p:cNvPicPr>
          <p:nvPr/>
        </p:nvPicPr>
        <p:blipFill>
          <a:blip r:embed="rId16"/>
          <a:stretch>
            <a:fillRect/>
          </a:stretch>
        </p:blipFill>
        <p:spPr>
          <a:xfrm>
            <a:off x="9222724" y="4483221"/>
            <a:ext cx="8630497" cy="5414663"/>
          </a:xfrm>
          <a:prstGeom prst="rect">
            <a:avLst/>
          </a:prstGeom>
        </p:spPr>
      </p:pic>
    </p:spTree>
    <p:extLst>
      <p:ext uri="{BB962C8B-B14F-4D97-AF65-F5344CB8AC3E}">
        <p14:creationId xmlns:p14="http://schemas.microsoft.com/office/powerpoint/2010/main" val="2082136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172D"/>
        </a:solidFill>
        <a:effectLst/>
      </p:bgPr>
    </p:bg>
    <p:spTree>
      <p:nvGrpSpPr>
        <p:cNvPr id="1" name="">
          <a:extLst>
            <a:ext uri="{FF2B5EF4-FFF2-40B4-BE49-F238E27FC236}">
              <a16:creationId xmlns:a16="http://schemas.microsoft.com/office/drawing/2014/main" id="{8A702D37-DB64-FD90-8BD1-5CB6BE349C16}"/>
            </a:ext>
          </a:extLst>
        </p:cNvPr>
        <p:cNvGrpSpPr/>
        <p:nvPr/>
      </p:nvGrpSpPr>
      <p:grpSpPr>
        <a:xfrm>
          <a:off x="0" y="0"/>
          <a:ext cx="0" cy="0"/>
          <a:chOff x="0" y="0"/>
          <a:chExt cx="0" cy="0"/>
        </a:xfrm>
      </p:grpSpPr>
      <p:sp>
        <p:nvSpPr>
          <p:cNvPr id="32" name="Freeform 32">
            <a:extLst>
              <a:ext uri="{FF2B5EF4-FFF2-40B4-BE49-F238E27FC236}">
                <a16:creationId xmlns:a16="http://schemas.microsoft.com/office/drawing/2014/main" id="{C282EB48-BE87-3FB2-697B-D86CB67B8D4A}"/>
              </a:ext>
            </a:extLst>
          </p:cNvPr>
          <p:cNvSpPr/>
          <p:nvPr/>
        </p:nvSpPr>
        <p:spPr>
          <a:xfrm rot="-5400000" flipH="1" flipV="1">
            <a:off x="-3019243" y="764945"/>
            <a:ext cx="13973619" cy="8587424"/>
          </a:xfrm>
          <a:custGeom>
            <a:avLst/>
            <a:gdLst/>
            <a:ahLst/>
            <a:cxnLst/>
            <a:rect l="l" t="t" r="r" b="b"/>
            <a:pathLst>
              <a:path w="13973619" h="8587424">
                <a:moveTo>
                  <a:pt x="13973620" y="8587425"/>
                </a:moveTo>
                <a:lnTo>
                  <a:pt x="0" y="8587425"/>
                </a:lnTo>
                <a:lnTo>
                  <a:pt x="0" y="0"/>
                </a:lnTo>
                <a:lnTo>
                  <a:pt x="13973620" y="0"/>
                </a:lnTo>
                <a:lnTo>
                  <a:pt x="13973620" y="8587425"/>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2" name="Freeform 2">
            <a:extLst>
              <a:ext uri="{FF2B5EF4-FFF2-40B4-BE49-F238E27FC236}">
                <a16:creationId xmlns:a16="http://schemas.microsoft.com/office/drawing/2014/main" id="{31283BDD-EC0D-6308-0DC2-B8ED911AB05F}"/>
              </a:ext>
            </a:extLst>
          </p:cNvPr>
          <p:cNvSpPr/>
          <p:nvPr/>
        </p:nvSpPr>
        <p:spPr>
          <a:xfrm>
            <a:off x="14210456" y="1441454"/>
            <a:ext cx="474490" cy="423746"/>
          </a:xfrm>
          <a:custGeom>
            <a:avLst/>
            <a:gdLst/>
            <a:ahLst/>
            <a:cxnLst/>
            <a:rect l="l" t="t" r="r" b="b"/>
            <a:pathLst>
              <a:path w="474490" h="423746">
                <a:moveTo>
                  <a:pt x="0" y="0"/>
                </a:moveTo>
                <a:lnTo>
                  <a:pt x="474491" y="0"/>
                </a:lnTo>
                <a:lnTo>
                  <a:pt x="474491"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 name="Freeform 3">
            <a:extLst>
              <a:ext uri="{FF2B5EF4-FFF2-40B4-BE49-F238E27FC236}">
                <a16:creationId xmlns:a16="http://schemas.microsoft.com/office/drawing/2014/main" id="{CD53CFC1-4541-5AB2-D048-4C80099B6CF9}"/>
              </a:ext>
            </a:extLst>
          </p:cNvPr>
          <p:cNvSpPr/>
          <p:nvPr/>
        </p:nvSpPr>
        <p:spPr>
          <a:xfrm rot="-529564">
            <a:off x="8233464" y="9046427"/>
            <a:ext cx="474490" cy="423746"/>
          </a:xfrm>
          <a:custGeom>
            <a:avLst/>
            <a:gdLst/>
            <a:ahLst/>
            <a:cxnLst/>
            <a:rect l="l" t="t" r="r" b="b"/>
            <a:pathLst>
              <a:path w="474490" h="423746">
                <a:moveTo>
                  <a:pt x="0" y="0"/>
                </a:moveTo>
                <a:lnTo>
                  <a:pt x="474490" y="0"/>
                </a:lnTo>
                <a:lnTo>
                  <a:pt x="474490" y="423746"/>
                </a:lnTo>
                <a:lnTo>
                  <a:pt x="0" y="423746"/>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txBody>
          <a:bodyPr/>
          <a:lstStyle/>
          <a:p>
            <a:endParaRPr lang="en-US"/>
          </a:p>
        </p:txBody>
      </p:sp>
      <p:sp>
        <p:nvSpPr>
          <p:cNvPr id="4" name="Freeform 4">
            <a:extLst>
              <a:ext uri="{FF2B5EF4-FFF2-40B4-BE49-F238E27FC236}">
                <a16:creationId xmlns:a16="http://schemas.microsoft.com/office/drawing/2014/main" id="{7A0A138E-BB96-CA3D-0342-EFA46312277C}"/>
              </a:ext>
            </a:extLst>
          </p:cNvPr>
          <p:cNvSpPr/>
          <p:nvPr/>
        </p:nvSpPr>
        <p:spPr>
          <a:xfrm rot="844515" flipH="1" flipV="1">
            <a:off x="4583763" y="7298321"/>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5" name="Freeform 5">
            <a:extLst>
              <a:ext uri="{FF2B5EF4-FFF2-40B4-BE49-F238E27FC236}">
                <a16:creationId xmlns:a16="http://schemas.microsoft.com/office/drawing/2014/main" id="{EBCFFCB1-7B3B-65A0-FE02-86D6AA822EBB}"/>
              </a:ext>
            </a:extLst>
          </p:cNvPr>
          <p:cNvSpPr/>
          <p:nvPr/>
        </p:nvSpPr>
        <p:spPr>
          <a:xfrm rot="844515" flipH="1" flipV="1">
            <a:off x="13216291" y="4887066"/>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1045DA27-4E01-F297-6CF7-5B4BA5F4D0D0}"/>
              </a:ext>
            </a:extLst>
          </p:cNvPr>
          <p:cNvSpPr/>
          <p:nvPr/>
        </p:nvSpPr>
        <p:spPr>
          <a:xfrm rot="844515" flipH="1" flipV="1">
            <a:off x="8358457" y="661605"/>
            <a:ext cx="224505" cy="826881"/>
          </a:xfrm>
          <a:custGeom>
            <a:avLst/>
            <a:gdLst/>
            <a:ahLst/>
            <a:cxnLst/>
            <a:rect l="l" t="t" r="r" b="b"/>
            <a:pathLst>
              <a:path w="224505" h="826881">
                <a:moveTo>
                  <a:pt x="224505" y="826881"/>
                </a:moveTo>
                <a:lnTo>
                  <a:pt x="0" y="826881"/>
                </a:lnTo>
                <a:lnTo>
                  <a:pt x="0" y="0"/>
                </a:lnTo>
                <a:lnTo>
                  <a:pt x="224505" y="0"/>
                </a:lnTo>
                <a:lnTo>
                  <a:pt x="224505"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23EA9E74-982E-643F-5216-E13FAE84897D}"/>
              </a:ext>
            </a:extLst>
          </p:cNvPr>
          <p:cNvSpPr/>
          <p:nvPr/>
        </p:nvSpPr>
        <p:spPr>
          <a:xfrm rot="-4555484" flipH="1" flipV="1">
            <a:off x="12578535" y="8945818"/>
            <a:ext cx="224505" cy="826881"/>
          </a:xfrm>
          <a:custGeom>
            <a:avLst/>
            <a:gdLst/>
            <a:ahLst/>
            <a:cxnLst/>
            <a:rect l="l" t="t" r="r" b="b"/>
            <a:pathLst>
              <a:path w="224505" h="826881">
                <a:moveTo>
                  <a:pt x="224504" y="826881"/>
                </a:moveTo>
                <a:lnTo>
                  <a:pt x="0" y="826881"/>
                </a:lnTo>
                <a:lnTo>
                  <a:pt x="0" y="0"/>
                </a:lnTo>
                <a:lnTo>
                  <a:pt x="224504" y="0"/>
                </a:lnTo>
                <a:lnTo>
                  <a:pt x="224504" y="826881"/>
                </a:lnTo>
                <a:close/>
              </a:path>
            </a:pathLst>
          </a:custGeom>
          <a:blipFill>
            <a:blip r:embed="rId6" cstate="email">
              <a:extLst>
                <a:ext uri="{28A0092B-C50C-407E-A947-70E740481C1C}">
                  <a14:useLocalDpi xmlns:a14="http://schemas.microsoft.com/office/drawing/2010/main"/>
                </a:ext>
              </a:extLst>
            </a:blip>
            <a:stretch>
              <a:fillRect/>
            </a:stretch>
          </a:blipFill>
        </p:spPr>
        <p:txBody>
          <a:bodyPr/>
          <a:lstStyle/>
          <a:p>
            <a:endParaRPr lang="en-US"/>
          </a:p>
        </p:txBody>
      </p:sp>
      <p:sp>
        <p:nvSpPr>
          <p:cNvPr id="8" name="Freeform 8">
            <a:extLst>
              <a:ext uri="{FF2B5EF4-FFF2-40B4-BE49-F238E27FC236}">
                <a16:creationId xmlns:a16="http://schemas.microsoft.com/office/drawing/2014/main" id="{8B3B26FE-A01F-72F6-7A72-FB5C1D717925}"/>
              </a:ext>
            </a:extLst>
          </p:cNvPr>
          <p:cNvSpPr/>
          <p:nvPr/>
        </p:nvSpPr>
        <p:spPr>
          <a:xfrm flipH="1">
            <a:off x="2789136" y="1671445"/>
            <a:ext cx="692510" cy="618450"/>
          </a:xfrm>
          <a:custGeom>
            <a:avLst/>
            <a:gdLst/>
            <a:ahLst/>
            <a:cxnLst/>
            <a:rect l="l" t="t" r="r" b="b"/>
            <a:pathLst>
              <a:path w="692510" h="618450">
                <a:moveTo>
                  <a:pt x="692510" y="0"/>
                </a:moveTo>
                <a:lnTo>
                  <a:pt x="0" y="0"/>
                </a:lnTo>
                <a:lnTo>
                  <a:pt x="0" y="618450"/>
                </a:lnTo>
                <a:lnTo>
                  <a:pt x="692510" y="618450"/>
                </a:lnTo>
                <a:lnTo>
                  <a:pt x="692510" y="0"/>
                </a:lnTo>
                <a:close/>
              </a:path>
            </a:pathLst>
          </a:custGeom>
          <a:blipFill>
            <a:blip r:embed="rId7" cstate="email">
              <a:extLst>
                <a:ext uri="{28A0092B-C50C-407E-A947-70E740481C1C}">
                  <a14:useLocalDpi xmlns:a14="http://schemas.microsoft.com/office/drawing/2010/main"/>
                </a:ext>
              </a:extLst>
            </a:blip>
            <a:stretch>
              <a:fillRect/>
            </a:stretch>
          </a:blipFill>
        </p:spPr>
        <p:txBody>
          <a:bodyPr/>
          <a:lstStyle/>
          <a:p>
            <a:endParaRPr lang="en-US"/>
          </a:p>
        </p:txBody>
      </p:sp>
      <p:sp>
        <p:nvSpPr>
          <p:cNvPr id="9" name="Freeform 9">
            <a:extLst>
              <a:ext uri="{FF2B5EF4-FFF2-40B4-BE49-F238E27FC236}">
                <a16:creationId xmlns:a16="http://schemas.microsoft.com/office/drawing/2014/main" id="{C1A3DC94-E435-B856-FCBF-D23FCFD61CCB}"/>
              </a:ext>
            </a:extLst>
          </p:cNvPr>
          <p:cNvSpPr/>
          <p:nvPr/>
        </p:nvSpPr>
        <p:spPr>
          <a:xfrm rot="-5988675" flipH="1" flipV="1">
            <a:off x="17350443" y="4052265"/>
            <a:ext cx="722220" cy="793036"/>
          </a:xfrm>
          <a:custGeom>
            <a:avLst/>
            <a:gdLst/>
            <a:ahLst/>
            <a:cxnLst/>
            <a:rect l="l" t="t" r="r" b="b"/>
            <a:pathLst>
              <a:path w="722220" h="793036">
                <a:moveTo>
                  <a:pt x="722220" y="793036"/>
                </a:moveTo>
                <a:lnTo>
                  <a:pt x="0" y="793036"/>
                </a:lnTo>
                <a:lnTo>
                  <a:pt x="0" y="0"/>
                </a:lnTo>
                <a:lnTo>
                  <a:pt x="722220" y="0"/>
                </a:lnTo>
                <a:lnTo>
                  <a:pt x="722220" y="793036"/>
                </a:lnTo>
                <a:close/>
              </a:path>
            </a:pathLst>
          </a:custGeom>
          <a:blipFill>
            <a:blip r:embed="rId8" cstate="email">
              <a:extLst>
                <a:ext uri="{28A0092B-C50C-407E-A947-70E740481C1C}">
                  <a14:useLocalDpi xmlns:a14="http://schemas.microsoft.com/office/drawing/2010/main"/>
                </a:ext>
              </a:extLst>
            </a:blip>
            <a:stretch>
              <a:fillRect/>
            </a:stretch>
          </a:blipFill>
        </p:spPr>
        <p:txBody>
          <a:bodyPr/>
          <a:lstStyle/>
          <a:p>
            <a:endParaRPr lang="en-US"/>
          </a:p>
        </p:txBody>
      </p:sp>
      <p:grpSp>
        <p:nvGrpSpPr>
          <p:cNvPr id="11" name="Group 11">
            <a:extLst>
              <a:ext uri="{FF2B5EF4-FFF2-40B4-BE49-F238E27FC236}">
                <a16:creationId xmlns:a16="http://schemas.microsoft.com/office/drawing/2014/main" id="{CA0B48B8-78D4-B413-C4CE-A9154D8F9BC4}"/>
              </a:ext>
            </a:extLst>
          </p:cNvPr>
          <p:cNvGrpSpPr/>
          <p:nvPr/>
        </p:nvGrpSpPr>
        <p:grpSpPr>
          <a:xfrm>
            <a:off x="1724193" y="4768845"/>
            <a:ext cx="5058615" cy="289812"/>
            <a:chOff x="0" y="0"/>
            <a:chExt cx="6744820" cy="386416"/>
          </a:xfrm>
        </p:grpSpPr>
        <p:grpSp>
          <p:nvGrpSpPr>
            <p:cNvPr id="12" name="Group 12">
              <a:extLst>
                <a:ext uri="{FF2B5EF4-FFF2-40B4-BE49-F238E27FC236}">
                  <a16:creationId xmlns:a16="http://schemas.microsoft.com/office/drawing/2014/main" id="{F2EA53F2-A5D5-FF27-AA3E-E20D77ABE8F1}"/>
                </a:ext>
              </a:extLst>
            </p:cNvPr>
            <p:cNvGrpSpPr/>
            <p:nvPr/>
          </p:nvGrpSpPr>
          <p:grpSpPr>
            <a:xfrm>
              <a:off x="0" y="125942"/>
              <a:ext cx="251883" cy="251883"/>
              <a:chOff x="0" y="0"/>
              <a:chExt cx="6350000" cy="6350000"/>
            </a:xfrm>
          </p:grpSpPr>
          <p:sp>
            <p:nvSpPr>
              <p:cNvPr id="13" name="Freeform 13">
                <a:extLst>
                  <a:ext uri="{FF2B5EF4-FFF2-40B4-BE49-F238E27FC236}">
                    <a16:creationId xmlns:a16="http://schemas.microsoft.com/office/drawing/2014/main" id="{45A0777C-4FD7-0C12-7E52-8CDCC96CF96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14" name="TextBox 14">
              <a:extLst>
                <a:ext uri="{FF2B5EF4-FFF2-40B4-BE49-F238E27FC236}">
                  <a16:creationId xmlns:a16="http://schemas.microsoft.com/office/drawing/2014/main" id="{602F5372-D260-24FB-0DD2-78E1912394C5}"/>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15" name="Group 15">
            <a:extLst>
              <a:ext uri="{FF2B5EF4-FFF2-40B4-BE49-F238E27FC236}">
                <a16:creationId xmlns:a16="http://schemas.microsoft.com/office/drawing/2014/main" id="{7FCBF992-C4FD-F98F-325F-5422CFA8CFA5}"/>
              </a:ext>
            </a:extLst>
          </p:cNvPr>
          <p:cNvGrpSpPr/>
          <p:nvPr/>
        </p:nvGrpSpPr>
        <p:grpSpPr>
          <a:xfrm>
            <a:off x="1724193" y="5627504"/>
            <a:ext cx="5058615" cy="289812"/>
            <a:chOff x="0" y="0"/>
            <a:chExt cx="6744820" cy="386416"/>
          </a:xfrm>
        </p:grpSpPr>
        <p:grpSp>
          <p:nvGrpSpPr>
            <p:cNvPr id="16" name="Group 16">
              <a:extLst>
                <a:ext uri="{FF2B5EF4-FFF2-40B4-BE49-F238E27FC236}">
                  <a16:creationId xmlns:a16="http://schemas.microsoft.com/office/drawing/2014/main" id="{DCA455DD-DA82-95D5-435B-55BFA52E4B37}"/>
                </a:ext>
              </a:extLst>
            </p:cNvPr>
            <p:cNvGrpSpPr/>
            <p:nvPr/>
          </p:nvGrpSpPr>
          <p:grpSpPr>
            <a:xfrm>
              <a:off x="0" y="125942"/>
              <a:ext cx="251883" cy="251883"/>
              <a:chOff x="0" y="0"/>
              <a:chExt cx="6350000" cy="6350000"/>
            </a:xfrm>
          </p:grpSpPr>
          <p:sp>
            <p:nvSpPr>
              <p:cNvPr id="17" name="Freeform 17">
                <a:extLst>
                  <a:ext uri="{FF2B5EF4-FFF2-40B4-BE49-F238E27FC236}">
                    <a16:creationId xmlns:a16="http://schemas.microsoft.com/office/drawing/2014/main" id="{ABA8D434-0508-1EEC-E2A0-91B7CD0AB1A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18" name="TextBox 18">
              <a:extLst>
                <a:ext uri="{FF2B5EF4-FFF2-40B4-BE49-F238E27FC236}">
                  <a16:creationId xmlns:a16="http://schemas.microsoft.com/office/drawing/2014/main" id="{FE0D708F-F508-67C0-C4EC-448427F48E54}"/>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19" name="Group 19">
            <a:extLst>
              <a:ext uri="{FF2B5EF4-FFF2-40B4-BE49-F238E27FC236}">
                <a16:creationId xmlns:a16="http://schemas.microsoft.com/office/drawing/2014/main" id="{B6C46EB8-E347-22F1-9B7D-5C76A1D5BE48}"/>
              </a:ext>
            </a:extLst>
          </p:cNvPr>
          <p:cNvGrpSpPr/>
          <p:nvPr/>
        </p:nvGrpSpPr>
        <p:grpSpPr>
          <a:xfrm>
            <a:off x="1724193" y="6486164"/>
            <a:ext cx="5058615" cy="289812"/>
            <a:chOff x="0" y="0"/>
            <a:chExt cx="6744820" cy="386416"/>
          </a:xfrm>
        </p:grpSpPr>
        <p:grpSp>
          <p:nvGrpSpPr>
            <p:cNvPr id="20" name="Group 20">
              <a:extLst>
                <a:ext uri="{FF2B5EF4-FFF2-40B4-BE49-F238E27FC236}">
                  <a16:creationId xmlns:a16="http://schemas.microsoft.com/office/drawing/2014/main" id="{C68569DE-E8AA-78E6-C325-90524DE119DC}"/>
                </a:ext>
              </a:extLst>
            </p:cNvPr>
            <p:cNvGrpSpPr/>
            <p:nvPr/>
          </p:nvGrpSpPr>
          <p:grpSpPr>
            <a:xfrm>
              <a:off x="0" y="125942"/>
              <a:ext cx="251883" cy="251883"/>
              <a:chOff x="0" y="0"/>
              <a:chExt cx="6350000" cy="6350000"/>
            </a:xfrm>
          </p:grpSpPr>
          <p:sp>
            <p:nvSpPr>
              <p:cNvPr id="21" name="Freeform 21">
                <a:extLst>
                  <a:ext uri="{FF2B5EF4-FFF2-40B4-BE49-F238E27FC236}">
                    <a16:creationId xmlns:a16="http://schemas.microsoft.com/office/drawing/2014/main" id="{6C3363D4-91D0-9BD9-CE58-F17DA5622C8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22" name="TextBox 22">
              <a:extLst>
                <a:ext uri="{FF2B5EF4-FFF2-40B4-BE49-F238E27FC236}">
                  <a16:creationId xmlns:a16="http://schemas.microsoft.com/office/drawing/2014/main" id="{CAD57F39-70BF-D05A-1D62-879FEA18FA36}"/>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23" name="Group 23">
            <a:extLst>
              <a:ext uri="{FF2B5EF4-FFF2-40B4-BE49-F238E27FC236}">
                <a16:creationId xmlns:a16="http://schemas.microsoft.com/office/drawing/2014/main" id="{DD21AE5C-F89B-46BB-D075-A1A1CDB65545}"/>
              </a:ext>
            </a:extLst>
          </p:cNvPr>
          <p:cNvGrpSpPr/>
          <p:nvPr/>
        </p:nvGrpSpPr>
        <p:grpSpPr>
          <a:xfrm>
            <a:off x="1724193" y="7344823"/>
            <a:ext cx="5058615" cy="289812"/>
            <a:chOff x="0" y="0"/>
            <a:chExt cx="6744820" cy="386416"/>
          </a:xfrm>
        </p:grpSpPr>
        <p:grpSp>
          <p:nvGrpSpPr>
            <p:cNvPr id="24" name="Group 24">
              <a:extLst>
                <a:ext uri="{FF2B5EF4-FFF2-40B4-BE49-F238E27FC236}">
                  <a16:creationId xmlns:a16="http://schemas.microsoft.com/office/drawing/2014/main" id="{8B23C836-DE52-CAC9-BBBD-30652683A1A3}"/>
                </a:ext>
              </a:extLst>
            </p:cNvPr>
            <p:cNvGrpSpPr/>
            <p:nvPr/>
          </p:nvGrpSpPr>
          <p:grpSpPr>
            <a:xfrm>
              <a:off x="0" y="125942"/>
              <a:ext cx="251883" cy="251883"/>
              <a:chOff x="0" y="0"/>
              <a:chExt cx="6350000" cy="6350000"/>
            </a:xfrm>
          </p:grpSpPr>
          <p:sp>
            <p:nvSpPr>
              <p:cNvPr id="25" name="Freeform 25">
                <a:extLst>
                  <a:ext uri="{FF2B5EF4-FFF2-40B4-BE49-F238E27FC236}">
                    <a16:creationId xmlns:a16="http://schemas.microsoft.com/office/drawing/2014/main" id="{897FF267-A2EC-F9CC-37F9-0F9231B5E2F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26" name="TextBox 26">
              <a:extLst>
                <a:ext uri="{FF2B5EF4-FFF2-40B4-BE49-F238E27FC236}">
                  <a16:creationId xmlns:a16="http://schemas.microsoft.com/office/drawing/2014/main" id="{014C638A-E856-73A3-47B4-9A516C410AC4}"/>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id="27" name="Group 27">
            <a:extLst>
              <a:ext uri="{FF2B5EF4-FFF2-40B4-BE49-F238E27FC236}">
                <a16:creationId xmlns:a16="http://schemas.microsoft.com/office/drawing/2014/main" id="{1876717B-BC58-C5D0-8885-79CF3E58F62D}"/>
              </a:ext>
            </a:extLst>
          </p:cNvPr>
          <p:cNvGrpSpPr/>
          <p:nvPr/>
        </p:nvGrpSpPr>
        <p:grpSpPr>
          <a:xfrm>
            <a:off x="1724193" y="8203482"/>
            <a:ext cx="5058615" cy="289812"/>
            <a:chOff x="0" y="0"/>
            <a:chExt cx="6744820" cy="386416"/>
          </a:xfrm>
        </p:grpSpPr>
        <p:grpSp>
          <p:nvGrpSpPr>
            <p:cNvPr id="28" name="Group 28">
              <a:extLst>
                <a:ext uri="{FF2B5EF4-FFF2-40B4-BE49-F238E27FC236}">
                  <a16:creationId xmlns:a16="http://schemas.microsoft.com/office/drawing/2014/main" id="{D01653C0-19D1-EE84-5245-141ABA0DCF2E}"/>
                </a:ext>
              </a:extLst>
            </p:cNvPr>
            <p:cNvGrpSpPr/>
            <p:nvPr/>
          </p:nvGrpSpPr>
          <p:grpSpPr>
            <a:xfrm>
              <a:off x="0" y="125942"/>
              <a:ext cx="251883" cy="251883"/>
              <a:chOff x="0" y="0"/>
              <a:chExt cx="6350000" cy="6350000"/>
            </a:xfrm>
          </p:grpSpPr>
          <p:sp>
            <p:nvSpPr>
              <p:cNvPr id="29" name="Freeform 29">
                <a:extLst>
                  <a:ext uri="{FF2B5EF4-FFF2-40B4-BE49-F238E27FC236}">
                    <a16:creationId xmlns:a16="http://schemas.microsoft.com/office/drawing/2014/main" id="{A4814C03-FF67-4671-51BD-7313562DF86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txBody>
              <a:bodyPr/>
              <a:lstStyle/>
              <a:p>
                <a:endParaRPr lang="en-US"/>
              </a:p>
            </p:txBody>
          </p:sp>
        </p:grpSp>
        <p:sp>
          <p:nvSpPr>
            <p:cNvPr id="30" name="TextBox 30">
              <a:extLst>
                <a:ext uri="{FF2B5EF4-FFF2-40B4-BE49-F238E27FC236}">
                  <a16:creationId xmlns:a16="http://schemas.microsoft.com/office/drawing/2014/main" id="{AC658214-DA40-08A7-9E76-3AC10CA03C04}"/>
                </a:ext>
              </a:extLst>
            </p:cNvPr>
            <p:cNvSpPr txBox="1"/>
            <p:nvPr/>
          </p:nvSpPr>
          <p:spPr>
            <a:xfrm>
              <a:off x="822474" y="-19050"/>
              <a:ext cx="5922346" cy="405466"/>
            </a:xfrm>
            <a:prstGeom prst="rect">
              <a:avLst/>
            </a:prstGeom>
          </p:spPr>
          <p:txBody>
            <a:bodyPr lIns="0" tIns="0" rIns="0" bIns="0" rtlCol="0" anchor="t">
              <a:spAutoFit/>
            </a:bodyPr>
            <a:lstStyle/>
            <a:p>
              <a:pPr marL="0" lvl="0" indent="0" algn="l">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sp>
        <p:nvSpPr>
          <p:cNvPr id="31" name="AutoShape 31">
            <a:extLst>
              <a:ext uri="{FF2B5EF4-FFF2-40B4-BE49-F238E27FC236}">
                <a16:creationId xmlns:a16="http://schemas.microsoft.com/office/drawing/2014/main" id="{5DEF6DA2-67F5-E6CE-D6CD-02CA9BE98E8B}"/>
              </a:ext>
            </a:extLst>
          </p:cNvPr>
          <p:cNvSpPr/>
          <p:nvPr/>
        </p:nvSpPr>
        <p:spPr>
          <a:xfrm>
            <a:off x="1724193" y="1865200"/>
            <a:ext cx="5502928" cy="0"/>
          </a:xfrm>
          <a:prstGeom prst="line">
            <a:avLst/>
          </a:prstGeom>
          <a:ln w="104775" cap="flat">
            <a:solidFill>
              <a:srgbClr val="F1F9FD"/>
            </a:solidFill>
            <a:prstDash val="solid"/>
            <a:headEnd type="none" w="sm" len="sm"/>
            <a:tailEnd type="none" w="sm" len="sm"/>
          </a:ln>
        </p:spPr>
        <p:txBody>
          <a:bodyPr/>
          <a:lstStyle/>
          <a:p>
            <a:endParaRPr lang="en-US" dirty="0"/>
          </a:p>
        </p:txBody>
      </p:sp>
      <p:sp>
        <p:nvSpPr>
          <p:cNvPr id="33" name="Freeform 33">
            <a:extLst>
              <a:ext uri="{FF2B5EF4-FFF2-40B4-BE49-F238E27FC236}">
                <a16:creationId xmlns:a16="http://schemas.microsoft.com/office/drawing/2014/main" id="{D83B2745-10E6-DDA3-E214-1805969EA988}"/>
              </a:ext>
            </a:extLst>
          </p:cNvPr>
          <p:cNvSpPr/>
          <p:nvPr/>
        </p:nvSpPr>
        <p:spPr>
          <a:xfrm flipH="1">
            <a:off x="15762190" y="432254"/>
            <a:ext cx="2223937" cy="1548416"/>
          </a:xfrm>
          <a:custGeom>
            <a:avLst/>
            <a:gdLst/>
            <a:ahLst/>
            <a:cxnLst/>
            <a:rect l="l" t="t" r="r" b="b"/>
            <a:pathLst>
              <a:path w="2223937" h="1548416">
                <a:moveTo>
                  <a:pt x="2223937" y="0"/>
                </a:moveTo>
                <a:lnTo>
                  <a:pt x="0" y="0"/>
                </a:lnTo>
                <a:lnTo>
                  <a:pt x="0" y="1548416"/>
                </a:lnTo>
                <a:lnTo>
                  <a:pt x="2223937" y="1548416"/>
                </a:lnTo>
                <a:lnTo>
                  <a:pt x="2223937" y="0"/>
                </a:lnTo>
                <a:close/>
              </a:path>
            </a:pathLst>
          </a:custGeom>
          <a:blipFill>
            <a:blip r:embed="rId9"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4" name="Freeform 34">
            <a:extLst>
              <a:ext uri="{FF2B5EF4-FFF2-40B4-BE49-F238E27FC236}">
                <a16:creationId xmlns:a16="http://schemas.microsoft.com/office/drawing/2014/main" id="{3E8AD0ED-DE9D-3AEA-00FC-5138F6583A85}"/>
              </a:ext>
            </a:extLst>
          </p:cNvPr>
          <p:cNvSpPr/>
          <p:nvPr/>
        </p:nvSpPr>
        <p:spPr>
          <a:xfrm>
            <a:off x="-1359765" y="225385"/>
            <a:ext cx="3083959" cy="2289895"/>
          </a:xfrm>
          <a:custGeom>
            <a:avLst/>
            <a:gdLst/>
            <a:ahLst/>
            <a:cxnLst/>
            <a:rect l="l" t="t" r="r" b="b"/>
            <a:pathLst>
              <a:path w="3083959" h="2289895">
                <a:moveTo>
                  <a:pt x="0" y="0"/>
                </a:moveTo>
                <a:lnTo>
                  <a:pt x="3083958" y="0"/>
                </a:lnTo>
                <a:lnTo>
                  <a:pt x="3083958" y="2289895"/>
                </a:lnTo>
                <a:lnTo>
                  <a:pt x="0" y="2289895"/>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5" name="Freeform 35">
            <a:extLst>
              <a:ext uri="{FF2B5EF4-FFF2-40B4-BE49-F238E27FC236}">
                <a16:creationId xmlns:a16="http://schemas.microsoft.com/office/drawing/2014/main" id="{3476972B-F28B-AD10-14EC-F2797ACAB2D5}"/>
              </a:ext>
            </a:extLst>
          </p:cNvPr>
          <p:cNvSpPr/>
          <p:nvPr/>
        </p:nvSpPr>
        <p:spPr>
          <a:xfrm rot="-1793723">
            <a:off x="14954614" y="7616679"/>
            <a:ext cx="6666772" cy="2791711"/>
          </a:xfrm>
          <a:custGeom>
            <a:avLst/>
            <a:gdLst/>
            <a:ahLst/>
            <a:cxnLst/>
            <a:rect l="l" t="t" r="r" b="b"/>
            <a:pathLst>
              <a:path w="6666772" h="2791711">
                <a:moveTo>
                  <a:pt x="0" y="0"/>
                </a:moveTo>
                <a:lnTo>
                  <a:pt x="6666772" y="0"/>
                </a:lnTo>
                <a:lnTo>
                  <a:pt x="6666772" y="2791710"/>
                </a:lnTo>
                <a:lnTo>
                  <a:pt x="0" y="2791710"/>
                </a:lnTo>
                <a:lnTo>
                  <a:pt x="0" y="0"/>
                </a:lnTo>
                <a:close/>
              </a:path>
            </a:pathLst>
          </a:custGeom>
          <a:blipFill>
            <a:blip r:embed="rId11"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6" name="Freeform 36">
            <a:extLst>
              <a:ext uri="{FF2B5EF4-FFF2-40B4-BE49-F238E27FC236}">
                <a16:creationId xmlns:a16="http://schemas.microsoft.com/office/drawing/2014/main" id="{F53E8BF1-7C10-8CED-E49F-03F9A6123D42}"/>
              </a:ext>
            </a:extLst>
          </p:cNvPr>
          <p:cNvSpPr/>
          <p:nvPr/>
        </p:nvSpPr>
        <p:spPr>
          <a:xfrm>
            <a:off x="7405791" y="5300507"/>
            <a:ext cx="1710977" cy="2642436"/>
          </a:xfrm>
          <a:custGeom>
            <a:avLst/>
            <a:gdLst/>
            <a:ahLst/>
            <a:cxnLst/>
            <a:rect l="l" t="t" r="r" b="b"/>
            <a:pathLst>
              <a:path w="1710977" h="2642436">
                <a:moveTo>
                  <a:pt x="0" y="0"/>
                </a:moveTo>
                <a:lnTo>
                  <a:pt x="1710978" y="0"/>
                </a:lnTo>
                <a:lnTo>
                  <a:pt x="1710978" y="2642435"/>
                </a:lnTo>
                <a:lnTo>
                  <a:pt x="0" y="2642435"/>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7" name="Freeform 37">
            <a:extLst>
              <a:ext uri="{FF2B5EF4-FFF2-40B4-BE49-F238E27FC236}">
                <a16:creationId xmlns:a16="http://schemas.microsoft.com/office/drawing/2014/main" id="{A9605F9F-32B0-1FAE-0A6E-3BC844AF7825}"/>
              </a:ext>
            </a:extLst>
          </p:cNvPr>
          <p:cNvSpPr/>
          <p:nvPr/>
        </p:nvSpPr>
        <p:spPr>
          <a:xfrm>
            <a:off x="245107" y="8493294"/>
            <a:ext cx="1567186" cy="1404590"/>
          </a:xfrm>
          <a:custGeom>
            <a:avLst/>
            <a:gdLst/>
            <a:ahLst/>
            <a:cxnLst/>
            <a:rect l="l" t="t" r="r" b="b"/>
            <a:pathLst>
              <a:path w="1567186" h="1404590">
                <a:moveTo>
                  <a:pt x="0" y="0"/>
                </a:moveTo>
                <a:lnTo>
                  <a:pt x="1567186" y="0"/>
                </a:lnTo>
                <a:lnTo>
                  <a:pt x="1567186" y="1404590"/>
                </a:lnTo>
                <a:lnTo>
                  <a:pt x="0" y="1404590"/>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en-US"/>
          </a:p>
        </p:txBody>
      </p:sp>
      <p:sp>
        <p:nvSpPr>
          <p:cNvPr id="38" name="TextBox 38">
            <a:extLst>
              <a:ext uri="{FF2B5EF4-FFF2-40B4-BE49-F238E27FC236}">
                <a16:creationId xmlns:a16="http://schemas.microsoft.com/office/drawing/2014/main" id="{26E4D08C-8AC5-F51D-FA6A-491EEB379349}"/>
              </a:ext>
            </a:extLst>
          </p:cNvPr>
          <p:cNvSpPr txBox="1"/>
          <p:nvPr/>
        </p:nvSpPr>
        <p:spPr>
          <a:xfrm>
            <a:off x="1908915" y="240815"/>
            <a:ext cx="5993059" cy="1521763"/>
          </a:xfrm>
          <a:prstGeom prst="rect">
            <a:avLst/>
          </a:prstGeom>
        </p:spPr>
        <p:txBody>
          <a:bodyPr lIns="0" tIns="0" rIns="0" bIns="0" rtlCol="0" anchor="t">
            <a:spAutoFit/>
          </a:bodyPr>
          <a:lstStyle/>
          <a:p>
            <a:pPr marL="0" lvl="0" indent="0" algn="l">
              <a:lnSpc>
                <a:spcPts val="11999"/>
              </a:lnSpc>
            </a:pPr>
            <a:r>
              <a:rPr lang="en-US" sz="9999" dirty="0">
                <a:solidFill>
                  <a:srgbClr val="F1F9FD"/>
                </a:solidFill>
                <a:latin typeface="More Sugar"/>
                <a:ea typeface="More Sugar"/>
                <a:cs typeface="More Sugar"/>
                <a:sym typeface="More Sugar"/>
              </a:rPr>
              <a:t>Shapes </a:t>
            </a:r>
          </a:p>
        </p:txBody>
      </p:sp>
      <p:pic>
        <p:nvPicPr>
          <p:cNvPr id="39" name="Picture 38">
            <a:extLst>
              <a:ext uri="{FF2B5EF4-FFF2-40B4-BE49-F238E27FC236}">
                <a16:creationId xmlns:a16="http://schemas.microsoft.com/office/drawing/2014/main" id="{9832104B-B93D-994D-7FD8-18977568E533}"/>
              </a:ext>
            </a:extLst>
          </p:cNvPr>
          <p:cNvPicPr>
            <a:picLocks noChangeAspect="1"/>
          </p:cNvPicPr>
          <p:nvPr/>
        </p:nvPicPr>
        <p:blipFill>
          <a:blip r:embed="rId14"/>
          <a:stretch>
            <a:fillRect/>
          </a:stretch>
        </p:blipFill>
        <p:spPr>
          <a:xfrm>
            <a:off x="355945" y="2418301"/>
            <a:ext cx="8680139" cy="7329894"/>
          </a:xfrm>
          <a:prstGeom prst="rect">
            <a:avLst/>
          </a:prstGeom>
        </p:spPr>
      </p:pic>
      <p:pic>
        <p:nvPicPr>
          <p:cNvPr id="41" name="Picture 40">
            <a:extLst>
              <a:ext uri="{FF2B5EF4-FFF2-40B4-BE49-F238E27FC236}">
                <a16:creationId xmlns:a16="http://schemas.microsoft.com/office/drawing/2014/main" id="{0B5D3C9C-D86D-7FC4-5893-01055CEFE2D9}"/>
              </a:ext>
            </a:extLst>
          </p:cNvPr>
          <p:cNvPicPr>
            <a:picLocks noChangeAspect="1"/>
          </p:cNvPicPr>
          <p:nvPr/>
        </p:nvPicPr>
        <p:blipFill>
          <a:blip r:embed="rId15"/>
          <a:stretch>
            <a:fillRect/>
          </a:stretch>
        </p:blipFill>
        <p:spPr>
          <a:xfrm>
            <a:off x="9179957" y="2294121"/>
            <a:ext cx="8806170" cy="7209945"/>
          </a:xfrm>
          <a:prstGeom prst="rect">
            <a:avLst/>
          </a:prstGeom>
        </p:spPr>
      </p:pic>
    </p:spTree>
    <p:extLst>
      <p:ext uri="{BB962C8B-B14F-4D97-AF65-F5344CB8AC3E}">
        <p14:creationId xmlns:p14="http://schemas.microsoft.com/office/powerpoint/2010/main" val="298693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1476</TotalTime>
  <Words>851</Words>
  <Application>Microsoft Macintosh PowerPoint</Application>
  <PresentationFormat>Custom</PresentationFormat>
  <Paragraphs>110</Paragraphs>
  <Slides>14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More Sugar Thin</vt:lpstr>
      <vt:lpstr>More Sugar</vt:lpstr>
      <vt:lpstr>-webkit-standard</vt:lpstr>
      <vt:lpstr>Calibri</vt:lpstr>
      <vt:lpstr>Aptos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Blue Cute Playful Group Project Presentation</dc:title>
  <cp:lastModifiedBy>Jhun Jee Soo</cp:lastModifiedBy>
  <cp:revision>15</cp:revision>
  <dcterms:created xsi:type="dcterms:W3CDTF">2006-08-16T00:00:00Z</dcterms:created>
  <dcterms:modified xsi:type="dcterms:W3CDTF">2024-10-02T20:55:05Z</dcterms:modified>
  <dc:identifier>DAGR-gQYsus</dc:identifier>
</cp:coreProperties>
</file>